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66" r:id="rId3"/>
    <p:sldId id="260" r:id="rId4"/>
    <p:sldId id="262" r:id="rId5"/>
    <p:sldId id="1110" r:id="rId6"/>
    <p:sldId id="263" r:id="rId7"/>
    <p:sldId id="265" r:id="rId8"/>
    <p:sldId id="261" r:id="rId9"/>
    <p:sldId id="1105" r:id="rId10"/>
    <p:sldId id="256" r:id="rId11"/>
    <p:sldId id="270" r:id="rId12"/>
    <p:sldId id="268" r:id="rId13"/>
    <p:sldId id="272" r:id="rId14"/>
    <p:sldId id="273" r:id="rId15"/>
    <p:sldId id="274" r:id="rId16"/>
    <p:sldId id="264" r:id="rId17"/>
    <p:sldId id="1112" r:id="rId18"/>
    <p:sldId id="279" r:id="rId19"/>
    <p:sldId id="1102" r:id="rId20"/>
    <p:sldId id="1101" r:id="rId21"/>
    <p:sldId id="1103" r:id="rId22"/>
    <p:sldId id="275" r:id="rId23"/>
    <p:sldId id="276" r:id="rId24"/>
    <p:sldId id="277" r:id="rId25"/>
    <p:sldId id="278" r:id="rId26"/>
    <p:sldId id="1104" r:id="rId27"/>
    <p:sldId id="1111" r:id="rId28"/>
    <p:sldId id="1106" r:id="rId29"/>
    <p:sldId id="1108" r:id="rId30"/>
    <p:sldId id="1109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9E0187-8727-403E-BC8A-A070B9C5B4A9}" v="500" dt="2022-08-26T01:31:17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0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藤 良治" userId="f476b825f67e9d69" providerId="LiveId" clId="{496C4463-BB65-43E0-882C-7DE78E9DB6DC}"/>
    <pc:docChg chg="undo custSel addSld delSld modSld">
      <pc:chgData name="佐藤 良治" userId="f476b825f67e9d69" providerId="LiveId" clId="{496C4463-BB65-43E0-882C-7DE78E9DB6DC}" dt="2022-07-29T22:25:16.816" v="1448" actId="20577"/>
      <pc:docMkLst>
        <pc:docMk/>
      </pc:docMkLst>
      <pc:sldChg chg="add">
        <pc:chgData name="佐藤 良治" userId="f476b825f67e9d69" providerId="LiveId" clId="{496C4463-BB65-43E0-882C-7DE78E9DB6DC}" dt="2022-07-27T22:47:33.388" v="641"/>
        <pc:sldMkLst>
          <pc:docMk/>
          <pc:sldMk cId="3279204998" sldId="256"/>
        </pc:sldMkLst>
      </pc:sldChg>
      <pc:sldChg chg="addSp delSp modSp new mod">
        <pc:chgData name="佐藤 良治" userId="f476b825f67e9d69" providerId="LiveId" clId="{496C4463-BB65-43E0-882C-7DE78E9DB6DC}" dt="2022-07-23T23:02:18.484" v="25" actId="1076"/>
        <pc:sldMkLst>
          <pc:docMk/>
          <pc:sldMk cId="1796997271" sldId="258"/>
        </pc:sldMkLst>
        <pc:spChg chg="del">
          <ac:chgData name="佐藤 良治" userId="f476b825f67e9d69" providerId="LiveId" clId="{496C4463-BB65-43E0-882C-7DE78E9DB6DC}" dt="2022-07-23T22:58:48.147" v="4" actId="478"/>
          <ac:spMkLst>
            <pc:docMk/>
            <pc:sldMk cId="1796997271" sldId="258"/>
            <ac:spMk id="2" creationId="{51FFB714-C3DF-6912-0F3C-ABDAB2B2819A}"/>
          </ac:spMkLst>
        </pc:spChg>
        <pc:spChg chg="del">
          <ac:chgData name="佐藤 良治" userId="f476b825f67e9d69" providerId="LiveId" clId="{496C4463-BB65-43E0-882C-7DE78E9DB6DC}" dt="2022-07-23T22:58:41.947" v="1" actId="931"/>
          <ac:spMkLst>
            <pc:docMk/>
            <pc:sldMk cId="1796997271" sldId="258"/>
            <ac:spMk id="3" creationId="{61D606A0-F49C-00E6-6C51-F7F881B43873}"/>
          </ac:spMkLst>
        </pc:spChg>
        <pc:spChg chg="add del mod">
          <ac:chgData name="佐藤 良治" userId="f476b825f67e9d69" providerId="LiveId" clId="{496C4463-BB65-43E0-882C-7DE78E9DB6DC}" dt="2022-07-23T22:58:55.686" v="8" actId="478"/>
          <ac:spMkLst>
            <pc:docMk/>
            <pc:sldMk cId="1796997271" sldId="258"/>
            <ac:spMk id="6" creationId="{2ED4CBCB-688C-3F72-2349-8CF5652BC5E4}"/>
          </ac:spMkLst>
        </pc:spChg>
        <pc:picChg chg="add mod">
          <ac:chgData name="佐藤 良治" userId="f476b825f67e9d69" providerId="LiveId" clId="{496C4463-BB65-43E0-882C-7DE78E9DB6DC}" dt="2022-07-23T23:02:18.484" v="25" actId="1076"/>
          <ac:picMkLst>
            <pc:docMk/>
            <pc:sldMk cId="1796997271" sldId="258"/>
            <ac:picMk id="5" creationId="{CEB6FF25-DCF0-D86E-059C-A0B533984ECA}"/>
          </ac:picMkLst>
        </pc:picChg>
      </pc:sldChg>
      <pc:sldChg chg="addSp delSp modSp new mod modClrScheme chgLayout">
        <pc:chgData name="佐藤 良治" userId="f476b825f67e9d69" providerId="LiveId" clId="{496C4463-BB65-43E0-882C-7DE78E9DB6DC}" dt="2022-07-23T23:01:47.873" v="23" actId="478"/>
        <pc:sldMkLst>
          <pc:docMk/>
          <pc:sldMk cId="87115474" sldId="259"/>
        </pc:sldMkLst>
        <pc:spChg chg="del">
          <ac:chgData name="佐藤 良治" userId="f476b825f67e9d69" providerId="LiveId" clId="{496C4463-BB65-43E0-882C-7DE78E9DB6DC}" dt="2022-07-23T22:59:24.283" v="12" actId="700"/>
          <ac:spMkLst>
            <pc:docMk/>
            <pc:sldMk cId="87115474" sldId="259"/>
            <ac:spMk id="2" creationId="{11837312-A4A7-F5C4-360B-79F0141904A6}"/>
          </ac:spMkLst>
        </pc:spChg>
        <pc:spChg chg="del">
          <ac:chgData name="佐藤 良治" userId="f476b825f67e9d69" providerId="LiveId" clId="{496C4463-BB65-43E0-882C-7DE78E9DB6DC}" dt="2022-07-23T22:59:24.283" v="12" actId="700"/>
          <ac:spMkLst>
            <pc:docMk/>
            <pc:sldMk cId="87115474" sldId="259"/>
            <ac:spMk id="3" creationId="{3ED8634E-9344-547E-AAED-FB40F3FFBE4D}"/>
          </ac:spMkLst>
        </pc:spChg>
        <pc:spChg chg="add del mod">
          <ac:chgData name="佐藤 良治" userId="f476b825f67e9d69" providerId="LiveId" clId="{496C4463-BB65-43E0-882C-7DE78E9DB6DC}" dt="2022-07-23T23:01:07.949" v="19" actId="478"/>
          <ac:spMkLst>
            <pc:docMk/>
            <pc:sldMk cId="87115474" sldId="259"/>
            <ac:spMk id="6" creationId="{B6C56724-769F-930C-D816-758391DE93E1}"/>
          </ac:spMkLst>
        </pc:spChg>
        <pc:spChg chg="add del mod">
          <ac:chgData name="佐藤 良治" userId="f476b825f67e9d69" providerId="LiveId" clId="{496C4463-BB65-43E0-882C-7DE78E9DB6DC}" dt="2022-07-23T23:01:47.873" v="23" actId="478"/>
          <ac:spMkLst>
            <pc:docMk/>
            <pc:sldMk cId="87115474" sldId="259"/>
            <ac:spMk id="9" creationId="{942EF43E-6DC3-5DB1-19A6-F8A2FE0310F6}"/>
          </ac:spMkLst>
        </pc:spChg>
        <pc:picChg chg="add del mod">
          <ac:chgData name="佐藤 良治" userId="f476b825f67e9d69" providerId="LiveId" clId="{496C4463-BB65-43E0-882C-7DE78E9DB6DC}" dt="2022-07-23T23:01:07.949" v="19" actId="478"/>
          <ac:picMkLst>
            <pc:docMk/>
            <pc:sldMk cId="87115474" sldId="259"/>
            <ac:picMk id="5" creationId="{B685E538-CCB8-C21D-046A-690756651B2F}"/>
          </ac:picMkLst>
        </pc:picChg>
        <pc:picChg chg="add mod">
          <ac:chgData name="佐藤 良治" userId="f476b825f67e9d69" providerId="LiveId" clId="{496C4463-BB65-43E0-882C-7DE78E9DB6DC}" dt="2022-07-23T23:01:41.798" v="22" actId="962"/>
          <ac:picMkLst>
            <pc:docMk/>
            <pc:sldMk cId="87115474" sldId="259"/>
            <ac:picMk id="8" creationId="{6FCE4413-8D2F-BDCE-6FCD-4088458A80C9}"/>
          </ac:picMkLst>
        </pc:picChg>
      </pc:sldChg>
      <pc:sldChg chg="addSp delSp modSp new mod modClrScheme chgLayout">
        <pc:chgData name="佐藤 良治" userId="f476b825f67e9d69" providerId="LiveId" clId="{496C4463-BB65-43E0-882C-7DE78E9DB6DC}" dt="2022-07-24T02:09:31.269" v="512" actId="20577"/>
        <pc:sldMkLst>
          <pc:docMk/>
          <pc:sldMk cId="3133721261" sldId="260"/>
        </pc:sldMkLst>
        <pc:spChg chg="add mod ord">
          <ac:chgData name="佐藤 良治" userId="f476b825f67e9d69" providerId="LiveId" clId="{496C4463-BB65-43E0-882C-7DE78E9DB6DC}" dt="2022-07-24T02:03:43.689" v="411" actId="20577"/>
          <ac:spMkLst>
            <pc:docMk/>
            <pc:sldMk cId="3133721261" sldId="260"/>
            <ac:spMk id="3" creationId="{834D9899-AFAC-2529-968B-9CA9EB3E08A0}"/>
          </ac:spMkLst>
        </pc:spChg>
        <pc:spChg chg="add del mod ord">
          <ac:chgData name="佐藤 良治" userId="f476b825f67e9d69" providerId="LiveId" clId="{496C4463-BB65-43E0-882C-7DE78E9DB6DC}" dt="2022-07-24T02:01:33.616" v="374"/>
          <ac:spMkLst>
            <pc:docMk/>
            <pc:sldMk cId="3133721261" sldId="260"/>
            <ac:spMk id="4" creationId="{F879C4E3-5FF6-E639-3250-234F4FB29DCE}"/>
          </ac:spMkLst>
        </pc:spChg>
        <pc:graphicFrameChg chg="add del mod modGraphic">
          <ac:chgData name="佐藤 良治" userId="f476b825f67e9d69" providerId="LiveId" clId="{496C4463-BB65-43E0-882C-7DE78E9DB6DC}" dt="2022-07-24T02:00:22.533" v="343" actId="478"/>
          <ac:graphicFrameMkLst>
            <pc:docMk/>
            <pc:sldMk cId="3133721261" sldId="260"/>
            <ac:graphicFrameMk id="2" creationId="{0383886D-8DDA-D1EC-F7C4-C3F53803D7AD}"/>
          </ac:graphicFrameMkLst>
        </pc:graphicFrameChg>
        <pc:graphicFrameChg chg="add del mod modGraphic">
          <ac:chgData name="佐藤 良治" userId="f476b825f67e9d69" providerId="LiveId" clId="{496C4463-BB65-43E0-882C-7DE78E9DB6DC}" dt="2022-07-24T02:01:30.526" v="373" actId="21"/>
          <ac:graphicFrameMkLst>
            <pc:docMk/>
            <pc:sldMk cId="3133721261" sldId="260"/>
            <ac:graphicFrameMk id="5" creationId="{404B0A47-81CE-FF9B-EA01-5AF0E346DCA2}"/>
          </ac:graphicFrameMkLst>
        </pc:graphicFrameChg>
        <pc:graphicFrameChg chg="add mod modGraphic">
          <ac:chgData name="佐藤 良治" userId="f476b825f67e9d69" providerId="LiveId" clId="{496C4463-BB65-43E0-882C-7DE78E9DB6DC}" dt="2022-07-24T02:09:31.269" v="512" actId="20577"/>
          <ac:graphicFrameMkLst>
            <pc:docMk/>
            <pc:sldMk cId="3133721261" sldId="260"/>
            <ac:graphicFrameMk id="6" creationId="{41E816B1-C57A-5E0B-6EFC-30FF5983C199}"/>
          </ac:graphicFrameMkLst>
        </pc:graphicFrameChg>
      </pc:sldChg>
      <pc:sldChg chg="addSp delSp modSp new mod">
        <pc:chgData name="佐藤 良治" userId="f476b825f67e9d69" providerId="LiveId" clId="{496C4463-BB65-43E0-882C-7DE78E9DB6DC}" dt="2022-07-27T02:56:03.935" v="640"/>
        <pc:sldMkLst>
          <pc:docMk/>
          <pc:sldMk cId="3942103143" sldId="261"/>
        </pc:sldMkLst>
        <pc:spChg chg="mod">
          <ac:chgData name="佐藤 良治" userId="f476b825f67e9d69" providerId="LiveId" clId="{496C4463-BB65-43E0-882C-7DE78E9DB6DC}" dt="2022-07-27T02:55:27.836" v="636" actId="1076"/>
          <ac:spMkLst>
            <pc:docMk/>
            <pc:sldMk cId="3942103143" sldId="261"/>
            <ac:spMk id="2" creationId="{FAD32C2A-6B01-96DA-63A1-9910CD07F54D}"/>
          </ac:spMkLst>
        </pc:spChg>
        <pc:spChg chg="del">
          <ac:chgData name="佐藤 良治" userId="f476b825f67e9d69" providerId="LiveId" clId="{496C4463-BB65-43E0-882C-7DE78E9DB6DC}" dt="2022-07-27T02:43:59.028" v="548" actId="931"/>
          <ac:spMkLst>
            <pc:docMk/>
            <pc:sldMk cId="3942103143" sldId="261"/>
            <ac:spMk id="3" creationId="{ECB5B289-21D6-C3E7-ACBB-FCD3FAEC02B6}"/>
          </ac:spMkLst>
        </pc:spChg>
        <pc:spChg chg="add del mod">
          <ac:chgData name="佐藤 良治" userId="f476b825f67e9d69" providerId="LiveId" clId="{496C4463-BB65-43E0-882C-7DE78E9DB6DC}" dt="2022-07-27T02:45:14.982" v="555" actId="478"/>
          <ac:spMkLst>
            <pc:docMk/>
            <pc:sldMk cId="3942103143" sldId="261"/>
            <ac:spMk id="9" creationId="{ADEA9514-E11F-7D6E-1967-198BAB541F21}"/>
          </ac:spMkLst>
        </pc:spChg>
        <pc:graphicFrameChg chg="add mod modGraphic">
          <ac:chgData name="佐藤 良治" userId="f476b825f67e9d69" providerId="LiveId" clId="{496C4463-BB65-43E0-882C-7DE78E9DB6DC}" dt="2022-07-27T02:56:03.935" v="640"/>
          <ac:graphicFrameMkLst>
            <pc:docMk/>
            <pc:sldMk cId="3942103143" sldId="261"/>
            <ac:graphicFrameMk id="10" creationId="{8485FF61-1186-1C87-785E-C75A8E6AF1B1}"/>
          </ac:graphicFrameMkLst>
        </pc:graphicFrameChg>
        <pc:picChg chg="add del mod">
          <ac:chgData name="佐藤 良治" userId="f476b825f67e9d69" providerId="LiveId" clId="{496C4463-BB65-43E0-882C-7DE78E9DB6DC}" dt="2022-07-27T02:45:10.689" v="554" actId="478"/>
          <ac:picMkLst>
            <pc:docMk/>
            <pc:sldMk cId="3942103143" sldId="261"/>
            <ac:picMk id="5" creationId="{D1B2D898-25BD-26CA-3254-2E4EFB05A492}"/>
          </ac:picMkLst>
        </pc:picChg>
        <pc:picChg chg="add del mod">
          <ac:chgData name="佐藤 良治" userId="f476b825f67e9d69" providerId="LiveId" clId="{496C4463-BB65-43E0-882C-7DE78E9DB6DC}" dt="2022-07-27T02:46:04.461" v="560" actId="21"/>
          <ac:picMkLst>
            <pc:docMk/>
            <pc:sldMk cId="3942103143" sldId="261"/>
            <ac:picMk id="7" creationId="{970B132B-71D4-AFAF-832D-D21B4117AB1F}"/>
          </ac:picMkLst>
        </pc:picChg>
        <pc:picChg chg="add del mod">
          <ac:chgData name="佐藤 良治" userId="f476b825f67e9d69" providerId="LiveId" clId="{496C4463-BB65-43E0-882C-7DE78E9DB6DC}" dt="2022-07-27T02:54:43.801" v="623" actId="21"/>
          <ac:picMkLst>
            <pc:docMk/>
            <pc:sldMk cId="3942103143" sldId="261"/>
            <ac:picMk id="12" creationId="{F6E6EA57-C26F-66DD-E65E-3F09BD1DF00E}"/>
          </ac:picMkLst>
        </pc:picChg>
      </pc:sldChg>
      <pc:sldChg chg="add">
        <pc:chgData name="佐藤 良治" userId="f476b825f67e9d69" providerId="LiveId" clId="{496C4463-BB65-43E0-882C-7DE78E9DB6DC}" dt="2022-07-27T23:01:10.526" v="642"/>
        <pc:sldMkLst>
          <pc:docMk/>
          <pc:sldMk cId="3033186980" sldId="262"/>
        </pc:sldMkLst>
      </pc:sldChg>
      <pc:sldChg chg="add">
        <pc:chgData name="佐藤 良治" userId="f476b825f67e9d69" providerId="LiveId" clId="{496C4463-BB65-43E0-882C-7DE78E9DB6DC}" dt="2022-07-27T23:01:10.526" v="642"/>
        <pc:sldMkLst>
          <pc:docMk/>
          <pc:sldMk cId="3104057654" sldId="263"/>
        </pc:sldMkLst>
      </pc:sldChg>
      <pc:sldChg chg="add">
        <pc:chgData name="佐藤 良治" userId="f476b825f67e9d69" providerId="LiveId" clId="{496C4463-BB65-43E0-882C-7DE78E9DB6DC}" dt="2022-07-27T23:01:10.526" v="642"/>
        <pc:sldMkLst>
          <pc:docMk/>
          <pc:sldMk cId="151560788" sldId="264"/>
        </pc:sldMkLst>
      </pc:sldChg>
      <pc:sldChg chg="add">
        <pc:chgData name="佐藤 良治" userId="f476b825f67e9d69" providerId="LiveId" clId="{496C4463-BB65-43E0-882C-7DE78E9DB6DC}" dt="2022-07-27T23:01:10.526" v="642"/>
        <pc:sldMkLst>
          <pc:docMk/>
          <pc:sldMk cId="2663809958" sldId="265"/>
        </pc:sldMkLst>
      </pc:sldChg>
      <pc:sldChg chg="add">
        <pc:chgData name="佐藤 良治" userId="f476b825f67e9d69" providerId="LiveId" clId="{496C4463-BB65-43E0-882C-7DE78E9DB6DC}" dt="2022-07-27T23:01:53.809" v="643"/>
        <pc:sldMkLst>
          <pc:docMk/>
          <pc:sldMk cId="2582010581" sldId="266"/>
        </pc:sldMkLst>
      </pc:sldChg>
      <pc:sldChg chg="new del">
        <pc:chgData name="佐藤 良治" userId="f476b825f67e9d69" providerId="LiveId" clId="{496C4463-BB65-43E0-882C-7DE78E9DB6DC}" dt="2022-07-29T01:25:16.353" v="898" actId="47"/>
        <pc:sldMkLst>
          <pc:docMk/>
          <pc:sldMk cId="2824472356" sldId="267"/>
        </pc:sldMkLst>
      </pc:sldChg>
      <pc:sldChg chg="delSp modSp add mod">
        <pc:chgData name="佐藤 良治" userId="f476b825f67e9d69" providerId="LiveId" clId="{496C4463-BB65-43E0-882C-7DE78E9DB6DC}" dt="2022-07-29T01:24:58.034" v="894" actId="1076"/>
        <pc:sldMkLst>
          <pc:docMk/>
          <pc:sldMk cId="2398154178" sldId="268"/>
        </pc:sldMkLst>
        <pc:spChg chg="del">
          <ac:chgData name="佐藤 良治" userId="f476b825f67e9d69" providerId="LiveId" clId="{496C4463-BB65-43E0-882C-7DE78E9DB6DC}" dt="2022-07-29T01:19:42.716" v="646" actId="478"/>
          <ac:spMkLst>
            <pc:docMk/>
            <pc:sldMk cId="2398154178" sldId="268"/>
            <ac:spMk id="2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24:40.766" v="892" actId="113"/>
          <ac:spMkLst>
            <pc:docMk/>
            <pc:sldMk cId="2398154178" sldId="268"/>
            <ac:spMk id="6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24:40.766" v="892" actId="113"/>
          <ac:spMkLst>
            <pc:docMk/>
            <pc:sldMk cId="2398154178" sldId="268"/>
            <ac:spMk id="7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24:40.766" v="892" actId="113"/>
          <ac:spMkLst>
            <pc:docMk/>
            <pc:sldMk cId="2398154178" sldId="268"/>
            <ac:spMk id="12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24:40.766" v="892" actId="113"/>
          <ac:spMkLst>
            <pc:docMk/>
            <pc:sldMk cId="2398154178" sldId="268"/>
            <ac:spMk id="13" creationId="{00000000-0000-0000-0000-000000000000}"/>
          </ac:spMkLst>
        </pc:spChg>
        <pc:picChg chg="mod">
          <ac:chgData name="佐藤 良治" userId="f476b825f67e9d69" providerId="LiveId" clId="{496C4463-BB65-43E0-882C-7DE78E9DB6DC}" dt="2022-07-29T01:24:58.034" v="894" actId="1076"/>
          <ac:picMkLst>
            <pc:docMk/>
            <pc:sldMk cId="2398154178" sldId="268"/>
            <ac:picMk id="1028" creationId="{00000000-0000-0000-0000-000000000000}"/>
          </ac:picMkLst>
        </pc:picChg>
        <pc:picChg chg="mod">
          <ac:chgData name="佐藤 良治" userId="f476b825f67e9d69" providerId="LiveId" clId="{496C4463-BB65-43E0-882C-7DE78E9DB6DC}" dt="2022-07-29T01:24:40.766" v="892" actId="113"/>
          <ac:picMkLst>
            <pc:docMk/>
            <pc:sldMk cId="2398154178" sldId="268"/>
            <ac:picMk id="1032" creationId="{00000000-0000-0000-0000-000000000000}"/>
          </ac:picMkLst>
        </pc:picChg>
      </pc:sldChg>
      <pc:sldChg chg="add del">
        <pc:chgData name="佐藤 良治" userId="f476b825f67e9d69" providerId="LiveId" clId="{496C4463-BB65-43E0-882C-7DE78E9DB6DC}" dt="2022-07-29T01:25:15.545" v="897" actId="47"/>
        <pc:sldMkLst>
          <pc:docMk/>
          <pc:sldMk cId="2820100486" sldId="269"/>
        </pc:sldMkLst>
      </pc:sldChg>
      <pc:sldChg chg="addSp delSp modSp add mod">
        <pc:chgData name="佐藤 良治" userId="f476b825f67e9d69" providerId="LiveId" clId="{496C4463-BB65-43E0-882C-7DE78E9DB6DC}" dt="2022-07-29T01:34:04.720" v="1055" actId="113"/>
        <pc:sldMkLst>
          <pc:docMk/>
          <pc:sldMk cId="3569678687" sldId="270"/>
        </pc:sldMkLst>
        <pc:spChg chg="add del mod">
          <ac:chgData name="佐藤 良治" userId="f476b825f67e9d69" providerId="LiveId" clId="{496C4463-BB65-43E0-882C-7DE78E9DB6DC}" dt="2022-07-29T01:27:44.096" v="937" actId="478"/>
          <ac:spMkLst>
            <pc:docMk/>
            <pc:sldMk cId="3569678687" sldId="270"/>
            <ac:spMk id="2" creationId="{A5DA17EB-D134-FDE6-AF52-060AE579EEAB}"/>
          </ac:spMkLst>
        </pc:spChg>
        <pc:spChg chg="add mod">
          <ac:chgData name="佐藤 良治" userId="f476b825f67e9d69" providerId="LiveId" clId="{496C4463-BB65-43E0-882C-7DE78E9DB6DC}" dt="2022-07-29T01:34:04.720" v="1055" actId="113"/>
          <ac:spMkLst>
            <pc:docMk/>
            <pc:sldMk cId="3569678687" sldId="270"/>
            <ac:spMk id="3" creationId="{3FCEFDF0-1471-154A-CA35-FE24E4CB7FCE}"/>
          </ac:spMkLst>
        </pc:spChg>
        <pc:spChg chg="del">
          <ac:chgData name="佐藤 良治" userId="f476b825f67e9d69" providerId="LiveId" clId="{496C4463-BB65-43E0-882C-7DE78E9DB6DC}" dt="2022-07-29T01:25:19.772" v="899" actId="478"/>
          <ac:spMkLst>
            <pc:docMk/>
            <pc:sldMk cId="3569678687" sldId="270"/>
            <ac:spMk id="6" creationId="{00000000-0000-0000-0000-000000000000}"/>
          </ac:spMkLst>
        </pc:spChg>
        <pc:spChg chg="del">
          <ac:chgData name="佐藤 良治" userId="f476b825f67e9d69" providerId="LiveId" clId="{496C4463-BB65-43E0-882C-7DE78E9DB6DC}" dt="2022-07-29T01:25:21.817" v="900" actId="478"/>
          <ac:spMkLst>
            <pc:docMk/>
            <pc:sldMk cId="3569678687" sldId="270"/>
            <ac:spMk id="7" creationId="{00000000-0000-0000-0000-000000000000}"/>
          </ac:spMkLst>
        </pc:spChg>
        <pc:spChg chg="add mod">
          <ac:chgData name="佐藤 良治" userId="f476b825f67e9d69" providerId="LiveId" clId="{496C4463-BB65-43E0-882C-7DE78E9DB6DC}" dt="2022-07-29T01:33:48.336" v="1054" actId="1076"/>
          <ac:spMkLst>
            <pc:docMk/>
            <pc:sldMk cId="3569678687" sldId="270"/>
            <ac:spMk id="10" creationId="{B95B86AA-A52E-0703-94F9-0EC854D4362F}"/>
          </ac:spMkLst>
        </pc:spChg>
        <pc:spChg chg="del">
          <ac:chgData name="佐藤 良治" userId="f476b825f67e9d69" providerId="LiveId" clId="{496C4463-BB65-43E0-882C-7DE78E9DB6DC}" dt="2022-07-29T01:31:38.601" v="1035" actId="478"/>
          <ac:spMkLst>
            <pc:docMk/>
            <pc:sldMk cId="3569678687" sldId="270"/>
            <ac:spMk id="12" creationId="{00000000-0000-0000-0000-000000000000}"/>
          </ac:spMkLst>
        </pc:spChg>
        <pc:spChg chg="mod">
          <ac:chgData name="佐藤 良治" userId="f476b825f67e9d69" providerId="LiveId" clId="{496C4463-BB65-43E0-882C-7DE78E9DB6DC}" dt="2022-07-29T01:33:37.652" v="1053" actId="1076"/>
          <ac:spMkLst>
            <pc:docMk/>
            <pc:sldMk cId="3569678687" sldId="270"/>
            <ac:spMk id="13" creationId="{00000000-0000-0000-0000-000000000000}"/>
          </ac:spMkLst>
        </pc:spChg>
        <pc:picChg chg="mod">
          <ac:chgData name="佐藤 良治" userId="f476b825f67e9d69" providerId="LiveId" clId="{496C4463-BB65-43E0-882C-7DE78E9DB6DC}" dt="2022-07-29T01:33:00.641" v="1049" actId="1076"/>
          <ac:picMkLst>
            <pc:docMk/>
            <pc:sldMk cId="3569678687" sldId="270"/>
            <ac:picMk id="1028" creationId="{00000000-0000-0000-0000-000000000000}"/>
          </ac:picMkLst>
        </pc:picChg>
        <pc:picChg chg="mod">
          <ac:chgData name="佐藤 良治" userId="f476b825f67e9d69" providerId="LiveId" clId="{496C4463-BB65-43E0-882C-7DE78E9DB6DC}" dt="2022-07-29T01:33:02.661" v="1050" actId="1076"/>
          <ac:picMkLst>
            <pc:docMk/>
            <pc:sldMk cId="3569678687" sldId="270"/>
            <ac:picMk id="1032" creationId="{00000000-0000-0000-0000-000000000000}"/>
          </ac:picMkLst>
        </pc:picChg>
      </pc:sldChg>
      <pc:sldChg chg="addSp delSp modSp mod">
        <pc:chgData name="佐藤 良治" userId="f476b825f67e9d69" providerId="LiveId" clId="{496C4463-BB65-43E0-882C-7DE78E9DB6DC}" dt="2022-07-29T22:08:17.995" v="1205" actId="339"/>
        <pc:sldMkLst>
          <pc:docMk/>
          <pc:sldMk cId="1094060119" sldId="272"/>
        </pc:sldMkLst>
        <pc:spChg chg="add mod ord">
          <ac:chgData name="佐藤 良治" userId="f476b825f67e9d69" providerId="LiveId" clId="{496C4463-BB65-43E0-882C-7DE78E9DB6DC}" dt="2022-07-29T22:08:17.995" v="1205" actId="339"/>
          <ac:spMkLst>
            <pc:docMk/>
            <pc:sldMk cId="1094060119" sldId="272"/>
            <ac:spMk id="2" creationId="{2FDA06A9-7271-DD50-CCEA-135D2BA5C7DD}"/>
          </ac:spMkLst>
        </pc:spChg>
        <pc:spChg chg="add mod">
          <ac:chgData name="佐藤 良治" userId="f476b825f67e9d69" providerId="LiveId" clId="{496C4463-BB65-43E0-882C-7DE78E9DB6DC}" dt="2022-07-29T22:06:26.783" v="1197" actId="13822"/>
          <ac:spMkLst>
            <pc:docMk/>
            <pc:sldMk cId="1094060119" sldId="272"/>
            <ac:spMk id="4" creationId="{012E71C4-9FCC-5B50-B96C-C1B7A8B38BA4}"/>
          </ac:spMkLst>
        </pc:spChg>
        <pc:spChg chg="add mod ord">
          <ac:chgData name="佐藤 良治" userId="f476b825f67e9d69" providerId="LiveId" clId="{496C4463-BB65-43E0-882C-7DE78E9DB6DC}" dt="2022-07-29T22:05:45.168" v="1193" actId="166"/>
          <ac:spMkLst>
            <pc:docMk/>
            <pc:sldMk cId="1094060119" sldId="272"/>
            <ac:spMk id="5" creationId="{1E00F255-2CFC-9769-9281-A5EE89CFE25B}"/>
          </ac:spMkLst>
        </pc:spChg>
        <pc:spChg chg="add mod">
          <ac:chgData name="佐藤 良治" userId="f476b825f67e9d69" providerId="LiveId" clId="{496C4463-BB65-43E0-882C-7DE78E9DB6DC}" dt="2022-07-29T22:06:19.597" v="1196" actId="13822"/>
          <ac:spMkLst>
            <pc:docMk/>
            <pc:sldMk cId="1094060119" sldId="272"/>
            <ac:spMk id="6" creationId="{F8C63B2B-956C-5A65-53EA-9A01ECBE3B3C}"/>
          </ac:spMkLst>
        </pc:spChg>
        <pc:spChg chg="add del mod">
          <ac:chgData name="佐藤 良治" userId="f476b825f67e9d69" providerId="LiveId" clId="{496C4463-BB65-43E0-882C-7DE78E9DB6DC}" dt="2022-07-29T22:03:07.679" v="1119"/>
          <ac:spMkLst>
            <pc:docMk/>
            <pc:sldMk cId="1094060119" sldId="272"/>
            <ac:spMk id="7" creationId="{F5B81D0F-DD6E-483B-9729-F7E7E0EEA8FB}"/>
          </ac:spMkLst>
        </pc:spChg>
        <pc:spChg chg="add mod ord">
          <ac:chgData name="佐藤 良治" userId="f476b825f67e9d69" providerId="LiveId" clId="{496C4463-BB65-43E0-882C-7DE78E9DB6DC}" dt="2022-07-29T22:05:37.102" v="1191" actId="1076"/>
          <ac:spMkLst>
            <pc:docMk/>
            <pc:sldMk cId="1094060119" sldId="272"/>
            <ac:spMk id="8" creationId="{B936B592-F0C0-F8FD-6760-74A077E6DB71}"/>
          </ac:spMkLst>
        </pc:spChg>
        <pc:spChg chg="add mod">
          <ac:chgData name="佐藤 良治" userId="f476b825f67e9d69" providerId="LiveId" clId="{496C4463-BB65-43E0-882C-7DE78E9DB6DC}" dt="2022-07-29T22:06:19.597" v="1196" actId="13822"/>
          <ac:spMkLst>
            <pc:docMk/>
            <pc:sldMk cId="1094060119" sldId="272"/>
            <ac:spMk id="9" creationId="{FB8B48B4-D712-F165-58F8-46FA6A4C7344}"/>
          </ac:spMkLst>
        </pc:spChg>
        <pc:spChg chg="add mod">
          <ac:chgData name="佐藤 良治" userId="f476b825f67e9d69" providerId="LiveId" clId="{496C4463-BB65-43E0-882C-7DE78E9DB6DC}" dt="2022-07-29T22:07:13.582" v="1201" actId="1076"/>
          <ac:spMkLst>
            <pc:docMk/>
            <pc:sldMk cId="1094060119" sldId="272"/>
            <ac:spMk id="10" creationId="{F269B8DB-FEEC-A4DD-B628-89A0FC524FD8}"/>
          </ac:spMkLst>
        </pc:spChg>
        <pc:spChg chg="add mod">
          <ac:chgData name="佐藤 良治" userId="f476b825f67e9d69" providerId="LiveId" clId="{496C4463-BB65-43E0-882C-7DE78E9DB6DC}" dt="2022-07-29T22:06:26.783" v="1197" actId="13822"/>
          <ac:spMkLst>
            <pc:docMk/>
            <pc:sldMk cId="1094060119" sldId="272"/>
            <ac:spMk id="11" creationId="{F73C472E-FF94-379D-A075-FA4DA64CA305}"/>
          </ac:spMkLst>
        </pc:spChg>
        <pc:spChg chg="add mod">
          <ac:chgData name="佐藤 良治" userId="f476b825f67e9d69" providerId="LiveId" clId="{496C4463-BB65-43E0-882C-7DE78E9DB6DC}" dt="2022-07-29T22:06:57.126" v="1199" actId="1076"/>
          <ac:spMkLst>
            <pc:docMk/>
            <pc:sldMk cId="1094060119" sldId="272"/>
            <ac:spMk id="12" creationId="{FDCF535D-F060-E5BA-D8C5-109462A5E42C}"/>
          </ac:spMkLst>
        </pc:spChg>
        <pc:graphicFrameChg chg="del">
          <ac:chgData name="佐藤 良治" userId="f476b825f67e9d69" providerId="LiveId" clId="{496C4463-BB65-43E0-882C-7DE78E9DB6DC}" dt="2022-07-29T22:01:39.166" v="1056" actId="478"/>
          <ac:graphicFrameMkLst>
            <pc:docMk/>
            <pc:sldMk cId="1094060119" sldId="272"/>
            <ac:graphicFrameMk id="3" creationId="{C7621994-58A5-9249-B006-97599F5DA70A}"/>
          </ac:graphicFrameMkLst>
        </pc:graphicFrameChg>
      </pc:sldChg>
      <pc:sldChg chg="addSp modSp new mod">
        <pc:chgData name="佐藤 良治" userId="f476b825f67e9d69" providerId="LiveId" clId="{496C4463-BB65-43E0-882C-7DE78E9DB6DC}" dt="2022-07-29T22:25:16.816" v="1448" actId="20577"/>
        <pc:sldMkLst>
          <pc:docMk/>
          <pc:sldMk cId="3066836162" sldId="273"/>
        </pc:sldMkLst>
        <pc:graphicFrameChg chg="add mod modGraphic">
          <ac:chgData name="佐藤 良治" userId="f476b825f67e9d69" providerId="LiveId" clId="{496C4463-BB65-43E0-882C-7DE78E9DB6DC}" dt="2022-07-29T22:25:16.816" v="1448" actId="20577"/>
          <ac:graphicFrameMkLst>
            <pc:docMk/>
            <pc:sldMk cId="3066836162" sldId="273"/>
            <ac:graphicFrameMk id="2" creationId="{8CBAA016-2FA7-B959-1EFB-6280936F6BA6}"/>
          </ac:graphicFrameMkLst>
        </pc:graphicFrameChg>
      </pc:sldChg>
    </pc:docChg>
  </pc:docChgLst>
  <pc:docChgLst>
    <pc:chgData name="佐藤 良治" userId="f476b825f67e9d69" providerId="LiveId" clId="{4684EC0F-03BE-42FE-94C5-E58F12FE26BC}"/>
    <pc:docChg chg="undo custSel addSld delSld modSld sldOrd">
      <pc:chgData name="佐藤 良治" userId="f476b825f67e9d69" providerId="LiveId" clId="{4684EC0F-03BE-42FE-94C5-E58F12FE26BC}" dt="2022-08-03T08:42:56.020" v="1969" actId="1076"/>
      <pc:docMkLst>
        <pc:docMk/>
      </pc:docMkLst>
      <pc:sldChg chg="del">
        <pc:chgData name="佐藤 良治" userId="f476b825f67e9d69" providerId="LiveId" clId="{4684EC0F-03BE-42FE-94C5-E58F12FE26BC}" dt="2022-07-31T10:18:30.232" v="1463" actId="47"/>
        <pc:sldMkLst>
          <pc:docMk/>
          <pc:sldMk cId="1796997271" sldId="258"/>
        </pc:sldMkLst>
      </pc:sldChg>
      <pc:sldChg chg="addSp modSp del mod">
        <pc:chgData name="佐藤 良治" userId="f476b825f67e9d69" providerId="LiveId" clId="{4684EC0F-03BE-42FE-94C5-E58F12FE26BC}" dt="2022-07-31T10:18:31.279" v="1464" actId="47"/>
        <pc:sldMkLst>
          <pc:docMk/>
          <pc:sldMk cId="87115474" sldId="259"/>
        </pc:sldMkLst>
        <pc:spChg chg="add mod">
          <ac:chgData name="佐藤 良治" userId="f476b825f67e9d69" providerId="LiveId" clId="{4684EC0F-03BE-42FE-94C5-E58F12FE26BC}" dt="2022-07-31T10:15:30.708" v="1462" actId="1076"/>
          <ac:spMkLst>
            <pc:docMk/>
            <pc:sldMk cId="87115474" sldId="259"/>
            <ac:spMk id="4" creationId="{FA009F50-F1C9-1EBC-8FD0-AAB356DA9E4E}"/>
          </ac:spMkLst>
        </pc:spChg>
        <pc:picChg chg="add mod">
          <ac:chgData name="佐藤 良治" userId="f476b825f67e9d69" providerId="LiveId" clId="{4684EC0F-03BE-42FE-94C5-E58F12FE26BC}" dt="2022-07-31T10:15:30.708" v="1462" actId="1076"/>
          <ac:picMkLst>
            <pc:docMk/>
            <pc:sldMk cId="87115474" sldId="259"/>
            <ac:picMk id="3" creationId="{AFA59C8D-C681-890F-0712-89A8B4E6080F}"/>
          </ac:picMkLst>
        </pc:picChg>
      </pc:sldChg>
      <pc:sldChg chg="addSp delSp modSp mod">
        <pc:chgData name="佐藤 良治" userId="f476b825f67e9d69" providerId="LiveId" clId="{4684EC0F-03BE-42FE-94C5-E58F12FE26BC}" dt="2022-07-31T10:08:03.623" v="1457"/>
        <pc:sldMkLst>
          <pc:docMk/>
          <pc:sldMk cId="3942103143" sldId="261"/>
        </pc:sldMkLst>
        <pc:graphicFrameChg chg="mod">
          <ac:chgData name="佐藤 良治" userId="f476b825f67e9d69" providerId="LiveId" clId="{4684EC0F-03BE-42FE-94C5-E58F12FE26BC}" dt="2022-07-31T10:08:03.623" v="1457"/>
          <ac:graphicFrameMkLst>
            <pc:docMk/>
            <pc:sldMk cId="3942103143" sldId="261"/>
            <ac:graphicFrameMk id="10" creationId="{8485FF61-1186-1C87-785E-C75A8E6AF1B1}"/>
          </ac:graphicFrameMkLst>
        </pc:graphicFrameChg>
        <pc:picChg chg="add del mod">
          <ac:chgData name="佐藤 良治" userId="f476b825f67e9d69" providerId="LiveId" clId="{4684EC0F-03BE-42FE-94C5-E58F12FE26BC}" dt="2022-07-31T10:05:30.954" v="1445" actId="21"/>
          <ac:picMkLst>
            <pc:docMk/>
            <pc:sldMk cId="3942103143" sldId="261"/>
            <ac:picMk id="4" creationId="{49739729-2873-B755-11B8-CE691B477243}"/>
          </ac:picMkLst>
        </pc:picChg>
      </pc:sldChg>
      <pc:sldChg chg="modSp mod ord">
        <pc:chgData name="佐藤 良治" userId="f476b825f67e9d69" providerId="LiveId" clId="{4684EC0F-03BE-42FE-94C5-E58F12FE26BC}" dt="2022-07-30T03:03:20.652" v="261" actId="1076"/>
        <pc:sldMkLst>
          <pc:docMk/>
          <pc:sldMk cId="151560788" sldId="264"/>
        </pc:sldMkLst>
        <pc:picChg chg="mod">
          <ac:chgData name="佐藤 良治" userId="f476b825f67e9d69" providerId="LiveId" clId="{4684EC0F-03BE-42FE-94C5-E58F12FE26BC}" dt="2022-07-30T03:03:20.652" v="261" actId="1076"/>
          <ac:picMkLst>
            <pc:docMk/>
            <pc:sldMk cId="151560788" sldId="264"/>
            <ac:picMk id="10" creationId="{7BB8E912-19F4-368C-3905-D3B2C29164F7}"/>
          </ac:picMkLst>
        </pc:picChg>
      </pc:sldChg>
      <pc:sldChg chg="mod modShow">
        <pc:chgData name="佐藤 良治" userId="f476b825f67e9d69" providerId="LiveId" clId="{4684EC0F-03BE-42FE-94C5-E58F12FE26BC}" dt="2022-07-31T21:47:53.375" v="1520" actId="729"/>
        <pc:sldMkLst>
          <pc:docMk/>
          <pc:sldMk cId="2663809958" sldId="265"/>
        </pc:sldMkLst>
      </pc:sldChg>
      <pc:sldChg chg="modSp">
        <pc:chgData name="佐藤 良治" userId="f476b825f67e9d69" providerId="LiveId" clId="{4684EC0F-03BE-42FE-94C5-E58F12FE26BC}" dt="2022-08-03T02:12:58.782" v="1540" actId="20577"/>
        <pc:sldMkLst>
          <pc:docMk/>
          <pc:sldMk cId="2582010581" sldId="266"/>
        </pc:sldMkLst>
        <pc:graphicFrameChg chg="mod">
          <ac:chgData name="佐藤 良治" userId="f476b825f67e9d69" providerId="LiveId" clId="{4684EC0F-03BE-42FE-94C5-E58F12FE26BC}" dt="2022-08-03T02:12:58.782" v="1540" actId="20577"/>
          <ac:graphicFrameMkLst>
            <pc:docMk/>
            <pc:sldMk cId="2582010581" sldId="266"/>
            <ac:graphicFrameMk id="4" creationId="{8C7CA2B7-7BF1-6742-07B4-26390C95269A}"/>
          </ac:graphicFrameMkLst>
        </pc:graphicFrameChg>
      </pc:sldChg>
      <pc:sldChg chg="mod modShow">
        <pc:chgData name="佐藤 良治" userId="f476b825f67e9d69" providerId="LiveId" clId="{4684EC0F-03BE-42FE-94C5-E58F12FE26BC}" dt="2022-07-31T21:47:46.165" v="1518" actId="729"/>
        <pc:sldMkLst>
          <pc:docMk/>
          <pc:sldMk cId="2398154178" sldId="268"/>
        </pc:sldMkLst>
      </pc:sldChg>
      <pc:sldChg chg="addSp delSp modSp mod ord">
        <pc:chgData name="佐藤 良治" userId="f476b825f67e9d69" providerId="LiveId" clId="{4684EC0F-03BE-42FE-94C5-E58F12FE26BC}" dt="2022-07-31T21:46:42.274" v="1517" actId="6549"/>
        <pc:sldMkLst>
          <pc:docMk/>
          <pc:sldMk cId="3569678687" sldId="270"/>
        </pc:sldMkLst>
        <pc:spChg chg="mod">
          <ac:chgData name="佐藤 良治" userId="f476b825f67e9d69" providerId="LiveId" clId="{4684EC0F-03BE-42FE-94C5-E58F12FE26BC}" dt="2022-07-31T21:45:48.995" v="1485" actId="1076"/>
          <ac:spMkLst>
            <pc:docMk/>
            <pc:sldMk cId="3569678687" sldId="270"/>
            <ac:spMk id="3" creationId="{3FCEFDF0-1471-154A-CA35-FE24E4CB7FCE}"/>
          </ac:spMkLst>
        </pc:spChg>
        <pc:spChg chg="add mod">
          <ac:chgData name="佐藤 良治" userId="f476b825f67e9d69" providerId="LiveId" clId="{4684EC0F-03BE-42FE-94C5-E58F12FE26BC}" dt="2022-07-31T21:46:30.964" v="1503" actId="1076"/>
          <ac:spMkLst>
            <pc:docMk/>
            <pc:sldMk cId="3569678687" sldId="270"/>
            <ac:spMk id="8" creationId="{B05733F5-FB2C-C6DA-4E5D-A483949B6B35}"/>
          </ac:spMkLst>
        </pc:spChg>
        <pc:spChg chg="add mod">
          <ac:chgData name="佐藤 良治" userId="f476b825f67e9d69" providerId="LiveId" clId="{4684EC0F-03BE-42FE-94C5-E58F12FE26BC}" dt="2022-07-31T21:46:42.274" v="1517" actId="6549"/>
          <ac:spMkLst>
            <pc:docMk/>
            <pc:sldMk cId="3569678687" sldId="270"/>
            <ac:spMk id="9" creationId="{D28FADE9-8F66-4FB2-F941-35872E25B0E7}"/>
          </ac:spMkLst>
        </pc:spChg>
        <pc:spChg chg="mod">
          <ac:chgData name="佐藤 良治" userId="f476b825f67e9d69" providerId="LiveId" clId="{4684EC0F-03BE-42FE-94C5-E58F12FE26BC}" dt="2022-07-31T21:46:08.487" v="1488" actId="1076"/>
          <ac:spMkLst>
            <pc:docMk/>
            <pc:sldMk cId="3569678687" sldId="270"/>
            <ac:spMk id="10" creationId="{B95B86AA-A52E-0703-94F9-0EC854D4362F}"/>
          </ac:spMkLst>
        </pc:spChg>
        <pc:spChg chg="mod">
          <ac:chgData name="佐藤 良治" userId="f476b825f67e9d69" providerId="LiveId" clId="{4684EC0F-03BE-42FE-94C5-E58F12FE26BC}" dt="2022-07-31T21:45:56.635" v="1487" actId="1076"/>
          <ac:spMkLst>
            <pc:docMk/>
            <pc:sldMk cId="3569678687" sldId="270"/>
            <ac:spMk id="13" creationId="{00000000-0000-0000-0000-000000000000}"/>
          </ac:spMkLst>
        </pc:spChg>
        <pc:picChg chg="add del mod">
          <ac:chgData name="佐藤 良治" userId="f476b825f67e9d69" providerId="LiveId" clId="{4684EC0F-03BE-42FE-94C5-E58F12FE26BC}" dt="2022-07-31T21:45:11.548" v="1478" actId="478"/>
          <ac:picMkLst>
            <pc:docMk/>
            <pc:sldMk cId="3569678687" sldId="270"/>
            <ac:picMk id="7" creationId="{4343CA68-1769-7668-4C03-9C3302B45819}"/>
          </ac:picMkLst>
        </pc:picChg>
        <pc:picChg chg="mod">
          <ac:chgData name="佐藤 良治" userId="f476b825f67e9d69" providerId="LiveId" clId="{4684EC0F-03BE-42FE-94C5-E58F12FE26BC}" dt="2022-07-31T21:45:45.673" v="1484" actId="1076"/>
          <ac:picMkLst>
            <pc:docMk/>
            <pc:sldMk cId="3569678687" sldId="270"/>
            <ac:picMk id="1028" creationId="{00000000-0000-0000-0000-000000000000}"/>
          </ac:picMkLst>
        </pc:picChg>
        <pc:picChg chg="mod">
          <ac:chgData name="佐藤 良治" userId="f476b825f67e9d69" providerId="LiveId" clId="{4684EC0F-03BE-42FE-94C5-E58F12FE26BC}" dt="2022-07-31T21:45:42.017" v="1483" actId="1076"/>
          <ac:picMkLst>
            <pc:docMk/>
            <pc:sldMk cId="3569678687" sldId="270"/>
            <ac:picMk id="1032" creationId="{00000000-0000-0000-0000-000000000000}"/>
          </ac:picMkLst>
        </pc:picChg>
      </pc:sldChg>
      <pc:sldChg chg="modSp">
        <pc:chgData name="佐藤 良治" userId="f476b825f67e9d69" providerId="LiveId" clId="{4684EC0F-03BE-42FE-94C5-E58F12FE26BC}" dt="2022-07-30T02:22:32.255" v="44" actId="20577"/>
        <pc:sldMkLst>
          <pc:docMk/>
          <pc:sldMk cId="3066836162" sldId="273"/>
        </pc:sldMkLst>
        <pc:graphicFrameChg chg="mod">
          <ac:chgData name="佐藤 良治" userId="f476b825f67e9d69" providerId="LiveId" clId="{4684EC0F-03BE-42FE-94C5-E58F12FE26BC}" dt="2022-07-30T02:22:32.255" v="44" actId="20577"/>
          <ac:graphicFrameMkLst>
            <pc:docMk/>
            <pc:sldMk cId="3066836162" sldId="273"/>
            <ac:graphicFrameMk id="2" creationId="{8CBAA016-2FA7-B959-1EFB-6280936F6BA6}"/>
          </ac:graphicFrameMkLst>
        </pc:graphicFrameChg>
      </pc:sldChg>
      <pc:sldChg chg="add">
        <pc:chgData name="佐藤 良治" userId="f476b825f67e9d69" providerId="LiveId" clId="{4684EC0F-03BE-42FE-94C5-E58F12FE26BC}" dt="2022-07-30T01:20:06.951" v="0"/>
        <pc:sldMkLst>
          <pc:docMk/>
          <pc:sldMk cId="2388759325" sldId="274"/>
        </pc:sldMkLst>
      </pc:sldChg>
      <pc:sldChg chg="modSp add">
        <pc:chgData name="佐藤 良治" userId="f476b825f67e9d69" providerId="LiveId" clId="{4684EC0F-03BE-42FE-94C5-E58F12FE26BC}" dt="2022-07-30T07:30:26.475" v="774" actId="13782"/>
        <pc:sldMkLst>
          <pc:docMk/>
          <pc:sldMk cId="4276507259" sldId="275"/>
        </pc:sldMkLst>
        <pc:graphicFrameChg chg="mod">
          <ac:chgData name="佐藤 良治" userId="f476b825f67e9d69" providerId="LiveId" clId="{4684EC0F-03BE-42FE-94C5-E58F12FE26BC}" dt="2022-07-30T07:30:26.475" v="774" actId="13782"/>
          <ac:graphicFrameMkLst>
            <pc:docMk/>
            <pc:sldMk cId="4276507259" sldId="275"/>
            <ac:graphicFrameMk id="4" creationId="{8C7CA2B7-7BF1-6742-07B4-26390C95269A}"/>
          </ac:graphicFrameMkLst>
        </pc:graphicFrameChg>
      </pc:sldChg>
      <pc:sldChg chg="add">
        <pc:chgData name="佐藤 良治" userId="f476b825f67e9d69" providerId="LiveId" clId="{4684EC0F-03BE-42FE-94C5-E58F12FE26BC}" dt="2022-07-30T01:22:00.544" v="4"/>
        <pc:sldMkLst>
          <pc:docMk/>
          <pc:sldMk cId="4185308399" sldId="276"/>
        </pc:sldMkLst>
      </pc:sldChg>
      <pc:sldChg chg="add">
        <pc:chgData name="佐藤 良治" userId="f476b825f67e9d69" providerId="LiveId" clId="{4684EC0F-03BE-42FE-94C5-E58F12FE26BC}" dt="2022-07-30T01:22:00.544" v="4"/>
        <pc:sldMkLst>
          <pc:docMk/>
          <pc:sldMk cId="1980785675" sldId="277"/>
        </pc:sldMkLst>
      </pc:sldChg>
      <pc:sldChg chg="add">
        <pc:chgData name="佐藤 良治" userId="f476b825f67e9d69" providerId="LiveId" clId="{4684EC0F-03BE-42FE-94C5-E58F12FE26BC}" dt="2022-07-30T01:22:00.544" v="4"/>
        <pc:sldMkLst>
          <pc:docMk/>
          <pc:sldMk cId="940951841" sldId="278"/>
        </pc:sldMkLst>
      </pc:sldChg>
      <pc:sldChg chg="addSp delSp modSp new del mod">
        <pc:chgData name="佐藤 良治" userId="f476b825f67e9d69" providerId="LiveId" clId="{4684EC0F-03BE-42FE-94C5-E58F12FE26BC}" dt="2022-07-30T03:31:07.945" v="281" actId="47"/>
        <pc:sldMkLst>
          <pc:docMk/>
          <pc:sldMk cId="375612959" sldId="279"/>
        </pc:sldMkLst>
        <pc:spChg chg="del">
          <ac:chgData name="佐藤 良治" userId="f476b825f67e9d69" providerId="LiveId" clId="{4684EC0F-03BE-42FE-94C5-E58F12FE26BC}" dt="2022-07-30T02:58:17.829" v="238" actId="478"/>
          <ac:spMkLst>
            <pc:docMk/>
            <pc:sldMk cId="375612959" sldId="279"/>
            <ac:spMk id="2" creationId="{261ABB90-D78D-02AF-B34D-572F8FE20C1C}"/>
          </ac:spMkLst>
        </pc:spChg>
        <pc:spChg chg="del">
          <ac:chgData name="佐藤 良治" userId="f476b825f67e9d69" providerId="LiveId" clId="{4684EC0F-03BE-42FE-94C5-E58F12FE26BC}" dt="2022-07-30T02:52:45.632" v="46" actId="1032"/>
          <ac:spMkLst>
            <pc:docMk/>
            <pc:sldMk cId="375612959" sldId="279"/>
            <ac:spMk id="3" creationId="{CF14BB86-88CC-D4B8-2AF0-F0BC6C004DAB}"/>
          </ac:spMkLst>
        </pc:spChg>
        <pc:graphicFrameChg chg="add del mod modGraphic">
          <ac:chgData name="佐藤 良治" userId="f476b825f67e9d69" providerId="LiveId" clId="{4684EC0F-03BE-42FE-94C5-E58F12FE26BC}" dt="2022-07-30T03:30:58.405" v="280" actId="478"/>
          <ac:graphicFrameMkLst>
            <pc:docMk/>
            <pc:sldMk cId="375612959" sldId="279"/>
            <ac:graphicFrameMk id="3" creationId="{DE82CECE-FF3C-B307-2195-8758F6F33B24}"/>
          </ac:graphicFrameMkLst>
        </pc:graphicFrameChg>
        <pc:graphicFrameChg chg="add mod modGraphic">
          <ac:chgData name="佐藤 良治" userId="f476b825f67e9d69" providerId="LiveId" clId="{4684EC0F-03BE-42FE-94C5-E58F12FE26BC}" dt="2022-07-30T03:07:32.497" v="277"/>
          <ac:graphicFrameMkLst>
            <pc:docMk/>
            <pc:sldMk cId="375612959" sldId="279"/>
            <ac:graphicFrameMk id="4" creationId="{DBA36179-47B3-47A5-BB52-F78EA2824D3A}"/>
          </ac:graphicFrameMkLst>
        </pc:graphicFrameChg>
      </pc:sldChg>
      <pc:sldChg chg="addSp delSp modSp new mod">
        <pc:chgData name="佐藤 良治" userId="f476b825f67e9d69" providerId="LiveId" clId="{4684EC0F-03BE-42FE-94C5-E58F12FE26BC}" dt="2022-07-30T05:02:23.589" v="499" actId="12100"/>
        <pc:sldMkLst>
          <pc:docMk/>
          <pc:sldMk cId="1392971684" sldId="279"/>
        </pc:sldMkLst>
        <pc:spChg chg="del mod">
          <ac:chgData name="佐藤 良治" userId="f476b825f67e9d69" providerId="LiveId" clId="{4684EC0F-03BE-42FE-94C5-E58F12FE26BC}" dt="2022-07-30T05:01:51.916" v="496" actId="478"/>
          <ac:spMkLst>
            <pc:docMk/>
            <pc:sldMk cId="1392971684" sldId="279"/>
            <ac:spMk id="2" creationId="{0A033F7A-6B63-0EA1-BBC4-FCF46CE00FF9}"/>
          </ac:spMkLst>
        </pc:spChg>
        <pc:spChg chg="del">
          <ac:chgData name="佐藤 良治" userId="f476b825f67e9d69" providerId="LiveId" clId="{4684EC0F-03BE-42FE-94C5-E58F12FE26BC}" dt="2022-07-30T04:59:39.062" v="369" actId="1032"/>
          <ac:spMkLst>
            <pc:docMk/>
            <pc:sldMk cId="1392971684" sldId="279"/>
            <ac:spMk id="3" creationId="{239F8D11-D2D0-B948-402C-AFF3572FE328}"/>
          </ac:spMkLst>
        </pc:spChg>
        <pc:spChg chg="add del mod">
          <ac:chgData name="佐藤 良治" userId="f476b825f67e9d69" providerId="LiveId" clId="{4684EC0F-03BE-42FE-94C5-E58F12FE26BC}" dt="2022-07-30T05:01:54.156" v="497" actId="478"/>
          <ac:spMkLst>
            <pc:docMk/>
            <pc:sldMk cId="1392971684" sldId="279"/>
            <ac:spMk id="6" creationId="{416E1417-8106-AB01-F2A8-753E0045B0FA}"/>
          </ac:spMkLst>
        </pc:spChg>
        <pc:graphicFrameChg chg="add mod modGraphic">
          <ac:chgData name="佐藤 良治" userId="f476b825f67e9d69" providerId="LiveId" clId="{4684EC0F-03BE-42FE-94C5-E58F12FE26BC}" dt="2022-07-30T05:02:23.589" v="499" actId="12100"/>
          <ac:graphicFrameMkLst>
            <pc:docMk/>
            <pc:sldMk cId="1392971684" sldId="279"/>
            <ac:graphicFrameMk id="4" creationId="{9ACA98C8-7A46-7512-B41B-ABE6F82DCFEA}"/>
          </ac:graphicFrameMkLst>
        </pc:graphicFrameChg>
      </pc:sldChg>
      <pc:sldChg chg="addSp delSp modSp new del mod ord modClrScheme chgLayout">
        <pc:chgData name="佐藤 良治" userId="f476b825f67e9d69" providerId="LiveId" clId="{4684EC0F-03BE-42FE-94C5-E58F12FE26BC}" dt="2022-07-30T04:59:32.165" v="367" actId="2696"/>
        <pc:sldMkLst>
          <pc:docMk/>
          <pc:sldMk cId="2455598098" sldId="279"/>
        </pc:sldMkLst>
        <pc:spChg chg="add mod ord">
          <ac:chgData name="佐藤 良治" userId="f476b825f67e9d69" providerId="LiveId" clId="{4684EC0F-03BE-42FE-94C5-E58F12FE26BC}" dt="2022-07-30T04:59:22.403" v="365"/>
          <ac:spMkLst>
            <pc:docMk/>
            <pc:sldMk cId="2455598098" sldId="279"/>
            <ac:spMk id="3" creationId="{68875233-05BA-0BE8-D509-8F5EC1D2029A}"/>
          </ac:spMkLst>
        </pc:spChg>
        <pc:spChg chg="add mod ord">
          <ac:chgData name="佐藤 良治" userId="f476b825f67e9d69" providerId="LiveId" clId="{4684EC0F-03BE-42FE-94C5-E58F12FE26BC}" dt="2022-07-30T04:59:22.403" v="365"/>
          <ac:spMkLst>
            <pc:docMk/>
            <pc:sldMk cId="2455598098" sldId="279"/>
            <ac:spMk id="4" creationId="{1073D306-94DC-F015-8886-8740AECF7B6E}"/>
          </ac:spMkLst>
        </pc:spChg>
        <pc:spChg chg="add del mod">
          <ac:chgData name="佐藤 良治" userId="f476b825f67e9d69" providerId="LiveId" clId="{4684EC0F-03BE-42FE-94C5-E58F12FE26BC}" dt="2022-07-30T04:59:22.403" v="365"/>
          <ac:spMkLst>
            <pc:docMk/>
            <pc:sldMk cId="2455598098" sldId="279"/>
            <ac:spMk id="9" creationId="{609CED10-FFF6-F598-467B-34AD9E47E5AC}"/>
          </ac:spMkLst>
        </pc:spChg>
        <pc:spChg chg="add del mod">
          <ac:chgData name="佐藤 良治" userId="f476b825f67e9d69" providerId="LiveId" clId="{4684EC0F-03BE-42FE-94C5-E58F12FE26BC}" dt="2022-07-30T04:59:22.403" v="365"/>
          <ac:spMkLst>
            <pc:docMk/>
            <pc:sldMk cId="2455598098" sldId="279"/>
            <ac:spMk id="10" creationId="{EAC54C6E-D44D-39C1-8AEE-7E59096215C6}"/>
          </ac:spMkLst>
        </pc:spChg>
        <pc:graphicFrameChg chg="add mod modGraphic">
          <ac:chgData name="佐藤 良治" userId="f476b825f67e9d69" providerId="LiveId" clId="{4684EC0F-03BE-42FE-94C5-E58F12FE26BC}" dt="2022-07-30T04:59:26.502" v="366" actId="14100"/>
          <ac:graphicFrameMkLst>
            <pc:docMk/>
            <pc:sldMk cId="2455598098" sldId="279"/>
            <ac:graphicFrameMk id="2" creationId="{B5C50CD4-657D-AE2C-7EB5-C640D9AA47FF}"/>
          </ac:graphicFrameMkLst>
        </pc:graphicFrameChg>
        <pc:graphicFrameChg chg="add del mod modGraphic">
          <ac:chgData name="佐藤 良治" userId="f476b825f67e9d69" providerId="LiveId" clId="{4684EC0F-03BE-42FE-94C5-E58F12FE26BC}" dt="2022-07-30T04:58:55.238" v="357" actId="21"/>
          <ac:graphicFrameMkLst>
            <pc:docMk/>
            <pc:sldMk cId="2455598098" sldId="279"/>
            <ac:graphicFrameMk id="5" creationId="{8E1869FE-F112-4203-0BCC-0A36EC739D8E}"/>
          </ac:graphicFrameMkLst>
        </pc:graphicFrameChg>
        <pc:graphicFrameChg chg="add del mod">
          <ac:chgData name="佐藤 良治" userId="f476b825f67e9d69" providerId="LiveId" clId="{4684EC0F-03BE-42FE-94C5-E58F12FE26BC}" dt="2022-07-30T04:59:01.162" v="359"/>
          <ac:graphicFrameMkLst>
            <pc:docMk/>
            <pc:sldMk cId="2455598098" sldId="279"/>
            <ac:graphicFrameMk id="6" creationId="{D368BDA7-5E67-9215-C043-5864AF709210}"/>
          </ac:graphicFrameMkLst>
        </pc:graphicFrameChg>
        <pc:graphicFrameChg chg="add del mod">
          <ac:chgData name="佐藤 良治" userId="f476b825f67e9d69" providerId="LiveId" clId="{4684EC0F-03BE-42FE-94C5-E58F12FE26BC}" dt="2022-07-30T04:59:06.977" v="361" actId="21"/>
          <ac:graphicFrameMkLst>
            <pc:docMk/>
            <pc:sldMk cId="2455598098" sldId="279"/>
            <ac:graphicFrameMk id="7" creationId="{BE486187-59C7-0678-058E-2274E87EDDCB}"/>
          </ac:graphicFrameMkLst>
        </pc:graphicFrameChg>
        <pc:graphicFrameChg chg="add mod modGraphic">
          <ac:chgData name="佐藤 良治" userId="f476b825f67e9d69" providerId="LiveId" clId="{4684EC0F-03BE-42FE-94C5-E58F12FE26BC}" dt="2022-07-30T04:59:19.857" v="364" actId="14100"/>
          <ac:graphicFrameMkLst>
            <pc:docMk/>
            <pc:sldMk cId="2455598098" sldId="279"/>
            <ac:graphicFrameMk id="8" creationId="{E44DE4D5-5D2D-20E6-DC34-607F2584CE28}"/>
          </ac:graphicFrameMkLst>
        </pc:graphicFrameChg>
      </pc:sldChg>
      <pc:sldChg chg="add">
        <pc:chgData name="佐藤 良治" userId="f476b825f67e9d69" providerId="LiveId" clId="{4684EC0F-03BE-42FE-94C5-E58F12FE26BC}" dt="2022-07-30T06:17:51.707" v="500"/>
        <pc:sldMkLst>
          <pc:docMk/>
          <pc:sldMk cId="1026640757" sldId="1101"/>
        </pc:sldMkLst>
      </pc:sldChg>
      <pc:sldChg chg="modSp new mod">
        <pc:chgData name="佐藤 良治" userId="f476b825f67e9d69" providerId="LiveId" clId="{4684EC0F-03BE-42FE-94C5-E58F12FE26BC}" dt="2022-07-30T07:16:03.313" v="747" actId="6549"/>
        <pc:sldMkLst>
          <pc:docMk/>
          <pc:sldMk cId="635728365" sldId="1102"/>
        </pc:sldMkLst>
        <pc:spChg chg="mod">
          <ac:chgData name="佐藤 良治" userId="f476b825f67e9d69" providerId="LiveId" clId="{4684EC0F-03BE-42FE-94C5-E58F12FE26BC}" dt="2022-07-30T07:11:24.905" v="636" actId="2711"/>
          <ac:spMkLst>
            <pc:docMk/>
            <pc:sldMk cId="635728365" sldId="1102"/>
            <ac:spMk id="2" creationId="{8621D7D4-361F-D144-B250-B2AB0C3EE05F}"/>
          </ac:spMkLst>
        </pc:spChg>
        <pc:spChg chg="mod">
          <ac:chgData name="佐藤 良治" userId="f476b825f67e9d69" providerId="LiveId" clId="{4684EC0F-03BE-42FE-94C5-E58F12FE26BC}" dt="2022-07-30T07:16:03.313" v="747" actId="6549"/>
          <ac:spMkLst>
            <pc:docMk/>
            <pc:sldMk cId="635728365" sldId="1102"/>
            <ac:spMk id="3" creationId="{B16C61C8-5CA3-E9D7-ACCA-4907E3EA5BC7}"/>
          </ac:spMkLst>
        </pc:spChg>
      </pc:sldChg>
      <pc:sldChg chg="new del">
        <pc:chgData name="佐藤 良治" userId="f476b825f67e9d69" providerId="LiveId" clId="{4684EC0F-03BE-42FE-94C5-E58F12FE26BC}" dt="2022-07-30T06:24:21.395" v="502" actId="680"/>
        <pc:sldMkLst>
          <pc:docMk/>
          <pc:sldMk cId="1374349527" sldId="1102"/>
        </pc:sldMkLst>
      </pc:sldChg>
      <pc:sldChg chg="addSp delSp modSp new del mod">
        <pc:chgData name="佐藤 良治" userId="f476b825f67e9d69" providerId="LiveId" clId="{4684EC0F-03BE-42FE-94C5-E58F12FE26BC}" dt="2022-07-30T06:41:16.508" v="510" actId="2696"/>
        <pc:sldMkLst>
          <pc:docMk/>
          <pc:sldMk cId="3275359679" sldId="1102"/>
        </pc:sldMkLst>
        <pc:spChg chg="del">
          <ac:chgData name="佐藤 良治" userId="f476b825f67e9d69" providerId="LiveId" clId="{4684EC0F-03BE-42FE-94C5-E58F12FE26BC}" dt="2022-07-30T06:27:19.746" v="504" actId="931"/>
          <ac:spMkLst>
            <pc:docMk/>
            <pc:sldMk cId="3275359679" sldId="1102"/>
            <ac:spMk id="3" creationId="{C94317CB-F867-1628-92AA-7685505157A6}"/>
          </ac:spMkLst>
        </pc:spChg>
        <pc:spChg chg="add del mod">
          <ac:chgData name="佐藤 良治" userId="f476b825f67e9d69" providerId="LiveId" clId="{4684EC0F-03BE-42FE-94C5-E58F12FE26BC}" dt="2022-07-30T06:41:12.483" v="509" actId="478"/>
          <ac:spMkLst>
            <pc:docMk/>
            <pc:sldMk cId="3275359679" sldId="1102"/>
            <ac:spMk id="6" creationId="{DE6413DF-2035-C074-98C8-C57779E606F8}"/>
          </ac:spMkLst>
        </pc:spChg>
        <pc:spChg chg="add mod">
          <ac:chgData name="佐藤 良治" userId="f476b825f67e9d69" providerId="LiveId" clId="{4684EC0F-03BE-42FE-94C5-E58F12FE26BC}" dt="2022-07-30T06:41:12.483" v="509" actId="478"/>
          <ac:spMkLst>
            <pc:docMk/>
            <pc:sldMk cId="3275359679" sldId="1102"/>
            <ac:spMk id="8" creationId="{0A7F8B61-9D29-474A-385A-AD4E9ADA9A35}"/>
          </ac:spMkLst>
        </pc:spChg>
        <pc:picChg chg="add del mod">
          <ac:chgData name="佐藤 良治" userId="f476b825f67e9d69" providerId="LiveId" clId="{4684EC0F-03BE-42FE-94C5-E58F12FE26BC}" dt="2022-07-30T06:41:12.483" v="509" actId="478"/>
          <ac:picMkLst>
            <pc:docMk/>
            <pc:sldMk cId="3275359679" sldId="1102"/>
            <ac:picMk id="5" creationId="{DFDBCFCA-FF09-C812-B8E2-785379A3E5DC}"/>
          </ac:picMkLst>
        </pc:picChg>
      </pc:sldChg>
      <pc:sldChg chg="addSp delSp modSp add mod">
        <pc:chgData name="佐藤 良治" userId="f476b825f67e9d69" providerId="LiveId" clId="{4684EC0F-03BE-42FE-94C5-E58F12FE26BC}" dt="2022-07-30T07:37:10.204" v="930" actId="1076"/>
        <pc:sldMkLst>
          <pc:docMk/>
          <pc:sldMk cId="2379430238" sldId="1103"/>
        </pc:sldMkLst>
        <pc:spChg chg="del mod">
          <ac:chgData name="佐藤 良治" userId="f476b825f67e9d69" providerId="LiveId" clId="{4684EC0F-03BE-42FE-94C5-E58F12FE26BC}" dt="2022-07-30T07:34:54.480" v="905" actId="478"/>
          <ac:spMkLst>
            <pc:docMk/>
            <pc:sldMk cId="2379430238" sldId="1103"/>
            <ac:spMk id="2" creationId="{9CBEDE01-34A2-457C-B9A9-D2EE56CF39CA}"/>
          </ac:spMkLst>
        </pc:spChg>
        <pc:spChg chg="add del mod">
          <ac:chgData name="佐藤 良治" userId="f476b825f67e9d69" providerId="LiveId" clId="{4684EC0F-03BE-42FE-94C5-E58F12FE26BC}" dt="2022-07-30T07:34:41.596" v="899" actId="931"/>
          <ac:spMkLst>
            <pc:docMk/>
            <pc:sldMk cId="2379430238" sldId="1103"/>
            <ac:spMk id="5" creationId="{8E158E06-49B7-331E-5DE7-541685E25FA2}"/>
          </ac:spMkLst>
        </pc:spChg>
        <pc:spChg chg="add del mod">
          <ac:chgData name="佐藤 良治" userId="f476b825f67e9d69" providerId="LiveId" clId="{4684EC0F-03BE-42FE-94C5-E58F12FE26BC}" dt="2022-07-30T07:34:48.129" v="903" actId="478"/>
          <ac:spMkLst>
            <pc:docMk/>
            <pc:sldMk cId="2379430238" sldId="1103"/>
            <ac:spMk id="8" creationId="{D2530BD8-C783-E61F-9088-011CF0292E82}"/>
          </ac:spMkLst>
        </pc:spChg>
        <pc:spChg chg="add del mod">
          <ac:chgData name="佐藤 良治" userId="f476b825f67e9d69" providerId="LiveId" clId="{4684EC0F-03BE-42FE-94C5-E58F12FE26BC}" dt="2022-07-30T07:36:13.911" v="918" actId="478"/>
          <ac:spMkLst>
            <pc:docMk/>
            <pc:sldMk cId="2379430238" sldId="1103"/>
            <ac:spMk id="12" creationId="{92ABAF66-0ED5-989E-4AB6-8AF8F8D88464}"/>
          </ac:spMkLst>
        </pc:spChg>
        <pc:spChg chg="mod">
          <ac:chgData name="佐藤 良治" userId="f476b825f67e9d69" providerId="LiveId" clId="{4684EC0F-03BE-42FE-94C5-E58F12FE26BC}" dt="2022-07-30T07:33:56.858" v="897" actId="6549"/>
          <ac:spMkLst>
            <pc:docMk/>
            <pc:sldMk cId="2379430238" sldId="1103"/>
            <ac:spMk id="14" creationId="{087CE773-1C06-4C6D-9C8A-40FF699E6CB4}"/>
          </ac:spMkLst>
        </pc:spChg>
        <pc:spChg chg="mod">
          <ac:chgData name="佐藤 良治" userId="f476b825f67e9d69" providerId="LiveId" clId="{4684EC0F-03BE-42FE-94C5-E58F12FE26BC}" dt="2022-07-30T07:33:40.130" v="862" actId="20577"/>
          <ac:spMkLst>
            <pc:docMk/>
            <pc:sldMk cId="2379430238" sldId="1103"/>
            <ac:spMk id="15" creationId="{A5791B64-07E1-4A38-9858-460D7D66D63E}"/>
          </ac:spMkLst>
        </pc:spChg>
        <pc:picChg chg="add mod">
          <ac:chgData name="佐藤 良治" userId="f476b825f67e9d69" providerId="LiveId" clId="{4684EC0F-03BE-42FE-94C5-E58F12FE26BC}" dt="2022-07-30T07:36:32.744" v="926" actId="1440"/>
          <ac:picMkLst>
            <pc:docMk/>
            <pc:sldMk cId="2379430238" sldId="1103"/>
            <ac:picMk id="7" creationId="{7D9E6BEF-EBA9-2281-B6A5-0A0D55CB4FAE}"/>
          </ac:picMkLst>
        </pc:picChg>
        <pc:picChg chg="add del mod">
          <ac:chgData name="佐藤 良治" userId="f476b825f67e9d69" providerId="LiveId" clId="{4684EC0F-03BE-42FE-94C5-E58F12FE26BC}" dt="2022-07-30T07:37:10.204" v="930" actId="1076"/>
          <ac:picMkLst>
            <pc:docMk/>
            <pc:sldMk cId="2379430238" sldId="1103"/>
            <ac:picMk id="10" creationId="{E119FAFF-25B3-A6F3-5B4F-0C551DC9D7BB}"/>
          </ac:picMkLst>
        </pc:picChg>
        <pc:picChg chg="del">
          <ac:chgData name="佐藤 良治" userId="f476b825f67e9d69" providerId="LiveId" clId="{4684EC0F-03BE-42FE-94C5-E58F12FE26BC}" dt="2022-07-30T07:34:04.485" v="898" actId="478"/>
          <ac:picMkLst>
            <pc:docMk/>
            <pc:sldMk cId="2379430238" sldId="1103"/>
            <ac:picMk id="11" creationId="{9F26BE66-588F-45D1-9234-1615B9700997}"/>
          </ac:picMkLst>
        </pc:picChg>
        <pc:picChg chg="del">
          <ac:chgData name="佐藤 良治" userId="f476b825f67e9d69" providerId="LiveId" clId="{4684EC0F-03BE-42FE-94C5-E58F12FE26BC}" dt="2022-07-30T07:35:12.332" v="908" actId="478"/>
          <ac:picMkLst>
            <pc:docMk/>
            <pc:sldMk cId="2379430238" sldId="1103"/>
            <ac:picMk id="13" creationId="{9971010A-D78A-4E77-A730-D5D9798022C5}"/>
          </ac:picMkLst>
        </pc:picChg>
      </pc:sldChg>
      <pc:sldChg chg="addSp delSp modSp new mod">
        <pc:chgData name="佐藤 良治" userId="f476b825f67e9d69" providerId="LiveId" clId="{4684EC0F-03BE-42FE-94C5-E58F12FE26BC}" dt="2022-07-30T09:17:02.392" v="1332" actId="20577"/>
        <pc:sldMkLst>
          <pc:docMk/>
          <pc:sldMk cId="2078398779" sldId="1104"/>
        </pc:sldMkLst>
        <pc:spChg chg="mod">
          <ac:chgData name="佐藤 良治" userId="f476b825f67e9d69" providerId="LiveId" clId="{4684EC0F-03BE-42FE-94C5-E58F12FE26BC}" dt="2022-07-30T09:12:22.387" v="1220" actId="2711"/>
          <ac:spMkLst>
            <pc:docMk/>
            <pc:sldMk cId="2078398779" sldId="1104"/>
            <ac:spMk id="2" creationId="{06F228B0-BCCE-D483-78D1-A78C3F0C48AD}"/>
          </ac:spMkLst>
        </pc:spChg>
        <pc:spChg chg="del">
          <ac:chgData name="佐藤 良治" userId="f476b825f67e9d69" providerId="LiveId" clId="{4684EC0F-03BE-42FE-94C5-E58F12FE26BC}" dt="2022-07-30T09:09:25.167" v="993" actId="1032"/>
          <ac:spMkLst>
            <pc:docMk/>
            <pc:sldMk cId="2078398779" sldId="1104"/>
            <ac:spMk id="3" creationId="{F6F2478A-58E2-A53E-0F12-4FD4AF08D710}"/>
          </ac:spMkLst>
        </pc:spChg>
        <pc:graphicFrameChg chg="add mod modGraphic">
          <ac:chgData name="佐藤 良治" userId="f476b825f67e9d69" providerId="LiveId" clId="{4684EC0F-03BE-42FE-94C5-E58F12FE26BC}" dt="2022-07-30T09:17:02.392" v="1332" actId="20577"/>
          <ac:graphicFrameMkLst>
            <pc:docMk/>
            <pc:sldMk cId="2078398779" sldId="1104"/>
            <ac:graphicFrameMk id="4" creationId="{74BF76DC-6012-018E-D109-41362BCB6C84}"/>
          </ac:graphicFrameMkLst>
        </pc:graphicFrameChg>
      </pc:sldChg>
      <pc:sldChg chg="addSp delSp modSp new del mod">
        <pc:chgData name="佐藤 良治" userId="f476b825f67e9d69" providerId="LiveId" clId="{4684EC0F-03BE-42FE-94C5-E58F12FE26BC}" dt="2022-07-31T08:52:48.689" v="1433" actId="47"/>
        <pc:sldMkLst>
          <pc:docMk/>
          <pc:sldMk cId="2991222570" sldId="1105"/>
        </pc:sldMkLst>
        <pc:spChg chg="del">
          <ac:chgData name="佐藤 良治" userId="f476b825f67e9d69" providerId="LiveId" clId="{4684EC0F-03BE-42FE-94C5-E58F12FE26BC}" dt="2022-07-31T08:51:35.688" v="1426" actId="931"/>
          <ac:spMkLst>
            <pc:docMk/>
            <pc:sldMk cId="2991222570" sldId="1105"/>
            <ac:spMk id="3" creationId="{0683C733-A4A0-E5A1-917C-1DD9D1154509}"/>
          </ac:spMkLst>
        </pc:spChg>
        <pc:spChg chg="add del mod">
          <ac:chgData name="佐藤 良治" userId="f476b825f67e9d69" providerId="LiveId" clId="{4684EC0F-03BE-42FE-94C5-E58F12FE26BC}" dt="2022-07-31T08:51:40.959" v="1429" actId="478"/>
          <ac:spMkLst>
            <pc:docMk/>
            <pc:sldMk cId="2991222570" sldId="1105"/>
            <ac:spMk id="6" creationId="{F08AE2DC-2FB8-CE4D-65EC-251178545137}"/>
          </ac:spMkLst>
        </pc:spChg>
        <pc:picChg chg="add mod">
          <ac:chgData name="佐藤 良治" userId="f476b825f67e9d69" providerId="LiveId" clId="{4684EC0F-03BE-42FE-94C5-E58F12FE26BC}" dt="2022-07-31T08:51:39.595" v="1427" actId="27614"/>
          <ac:picMkLst>
            <pc:docMk/>
            <pc:sldMk cId="2991222570" sldId="1105"/>
            <ac:picMk id="5" creationId="{1670A303-9164-C500-D6E9-8A21D774AD11}"/>
          </ac:picMkLst>
        </pc:picChg>
      </pc:sldChg>
      <pc:sldChg chg="addSp delSp modSp new mod modShow">
        <pc:chgData name="佐藤 良治" userId="f476b825f67e9d69" providerId="LiveId" clId="{4684EC0F-03BE-42FE-94C5-E58F12FE26BC}" dt="2022-07-31T21:47:51" v="1519" actId="729"/>
        <pc:sldMkLst>
          <pc:docMk/>
          <pc:sldMk cId="4161101087" sldId="1105"/>
        </pc:sldMkLst>
        <pc:spChg chg="del">
          <ac:chgData name="佐藤 良治" userId="f476b825f67e9d69" providerId="LiveId" clId="{4684EC0F-03BE-42FE-94C5-E58F12FE26BC}" dt="2022-07-31T10:07:16.120" v="1448"/>
          <ac:spMkLst>
            <pc:docMk/>
            <pc:sldMk cId="4161101087" sldId="1105"/>
            <ac:spMk id="3" creationId="{5C1E327E-D0B2-3C95-B0BF-C2DAEBCF5444}"/>
          </ac:spMkLst>
        </pc:spChg>
        <pc:picChg chg="add mod">
          <ac:chgData name="佐藤 良治" userId="f476b825f67e9d69" providerId="LiveId" clId="{4684EC0F-03BE-42FE-94C5-E58F12FE26BC}" dt="2022-07-31T10:07:25.536" v="1451" actId="1440"/>
          <ac:picMkLst>
            <pc:docMk/>
            <pc:sldMk cId="4161101087" sldId="1105"/>
            <ac:picMk id="5" creationId="{D3152899-95E9-C3ED-3A9A-B278EBEFFB08}"/>
          </ac:picMkLst>
        </pc:picChg>
        <pc:picChg chg="add mod">
          <ac:chgData name="佐藤 良治" userId="f476b825f67e9d69" providerId="LiveId" clId="{4684EC0F-03BE-42FE-94C5-E58F12FE26BC}" dt="2022-07-31T10:08:26.988" v="1458"/>
          <ac:picMkLst>
            <pc:docMk/>
            <pc:sldMk cId="4161101087" sldId="1105"/>
            <ac:picMk id="6" creationId="{6FA2AB7C-5065-6393-F4BD-08543AFA59C9}"/>
          </ac:picMkLst>
        </pc:picChg>
      </pc:sldChg>
      <pc:sldChg chg="addSp modSp new del mod">
        <pc:chgData name="佐藤 良治" userId="f476b825f67e9d69" providerId="LiveId" clId="{4684EC0F-03BE-42FE-94C5-E58F12FE26BC}" dt="2022-07-30T09:35:56.434" v="1424" actId="47"/>
        <pc:sldMkLst>
          <pc:docMk/>
          <pc:sldMk cId="4284540493" sldId="1105"/>
        </pc:sldMkLst>
        <pc:graphicFrameChg chg="add mod modGraphic">
          <ac:chgData name="佐藤 良治" userId="f476b825f67e9d69" providerId="LiveId" clId="{4684EC0F-03BE-42FE-94C5-E58F12FE26BC}" dt="2022-07-30T09:24:53.589" v="1423" actId="13782"/>
          <ac:graphicFrameMkLst>
            <pc:docMk/>
            <pc:sldMk cId="4284540493" sldId="1105"/>
            <ac:graphicFrameMk id="2" creationId="{43E46446-AFA5-4C72-80F6-B32B72BB6A87}"/>
          </ac:graphicFrameMkLst>
        </pc:graphicFrameChg>
      </pc:sldChg>
      <pc:sldChg chg="addSp delSp modSp add mod modClrScheme chgLayout">
        <pc:chgData name="佐藤 良治" userId="f476b825f67e9d69" providerId="LiveId" clId="{4684EC0F-03BE-42FE-94C5-E58F12FE26BC}" dt="2022-08-03T08:42:56.020" v="1969" actId="1076"/>
        <pc:sldMkLst>
          <pc:docMk/>
          <pc:sldMk cId="3264028046" sldId="1106"/>
        </pc:sldMkLst>
        <pc:spChg chg="add mod ord">
          <ac:chgData name="佐藤 良治" userId="f476b825f67e9d69" providerId="LiveId" clId="{4684EC0F-03BE-42FE-94C5-E58F12FE26BC}" dt="2022-08-03T02:33:21.097" v="1683" actId="113"/>
          <ac:spMkLst>
            <pc:docMk/>
            <pc:sldMk cId="3264028046" sldId="1106"/>
            <ac:spMk id="2" creationId="{B0807180-9E6A-6657-0D2A-07CF1FC6CE36}"/>
          </ac:spMkLst>
        </pc:spChg>
        <pc:spChg chg="add del mod ord">
          <ac:chgData name="佐藤 良治" userId="f476b825f67e9d69" providerId="LiveId" clId="{4684EC0F-03BE-42FE-94C5-E58F12FE26BC}" dt="2022-08-03T02:32:50.221" v="1647"/>
          <ac:spMkLst>
            <pc:docMk/>
            <pc:sldMk cId="3264028046" sldId="1106"/>
            <ac:spMk id="3" creationId="{2A9988F2-2833-C6B3-5323-A82C47850FAA}"/>
          </ac:spMkLst>
        </pc:spChg>
        <pc:graphicFrameChg chg="del mod">
          <ac:chgData name="佐藤 良治" userId="f476b825f67e9d69" providerId="LiveId" clId="{4684EC0F-03BE-42FE-94C5-E58F12FE26BC}" dt="2022-08-03T02:32:47.249" v="1646" actId="21"/>
          <ac:graphicFrameMkLst>
            <pc:docMk/>
            <pc:sldMk cId="3264028046" sldId="1106"/>
            <ac:graphicFrameMk id="4" creationId="{8C7CA2B7-7BF1-6742-07B4-26390C95269A}"/>
          </ac:graphicFrameMkLst>
        </pc:graphicFrameChg>
        <pc:graphicFrameChg chg="add mod ord">
          <ac:chgData name="佐藤 良治" userId="f476b825f67e9d69" providerId="LiveId" clId="{4684EC0F-03BE-42FE-94C5-E58F12FE26BC}" dt="2022-08-03T08:42:55.310" v="1968" actId="166"/>
          <ac:graphicFrameMkLst>
            <pc:docMk/>
            <pc:sldMk cId="3264028046" sldId="1106"/>
            <ac:graphicFrameMk id="5" creationId="{4D09FEE3-402D-FA57-1CED-E93AFAB0B05C}"/>
          </ac:graphicFrameMkLst>
        </pc:graphicFrameChg>
        <pc:picChg chg="add mod ord">
          <ac:chgData name="佐藤 良治" userId="f476b825f67e9d69" providerId="LiveId" clId="{4684EC0F-03BE-42FE-94C5-E58F12FE26BC}" dt="2022-08-03T08:42:56.020" v="1969" actId="1076"/>
          <ac:picMkLst>
            <pc:docMk/>
            <pc:sldMk cId="3264028046" sldId="1106"/>
            <ac:picMk id="7" creationId="{F353E7E4-E5AE-0254-FBAE-F19BF32EC8DF}"/>
          </ac:picMkLst>
        </pc:picChg>
      </pc:sldChg>
      <pc:sldChg chg="addSp delSp modSp new del mod">
        <pc:chgData name="佐藤 良治" userId="f476b825f67e9d69" providerId="LiveId" clId="{4684EC0F-03BE-42FE-94C5-E58F12FE26BC}" dt="2022-07-31T09:07:41.193" v="1439" actId="2696"/>
        <pc:sldMkLst>
          <pc:docMk/>
          <pc:sldMk cId="4174752963" sldId="1106"/>
        </pc:sldMkLst>
        <pc:spChg chg="del">
          <ac:chgData name="佐藤 良治" userId="f476b825f67e9d69" providerId="LiveId" clId="{4684EC0F-03BE-42FE-94C5-E58F12FE26BC}" dt="2022-07-31T08:52:46.204" v="1431" actId="931"/>
          <ac:spMkLst>
            <pc:docMk/>
            <pc:sldMk cId="4174752963" sldId="1106"/>
            <ac:spMk id="3" creationId="{072DAADC-FD6C-BB47-2F53-B6C69FC61044}"/>
          </ac:spMkLst>
        </pc:spChg>
        <pc:spChg chg="add del mod">
          <ac:chgData name="佐藤 良治" userId="f476b825f67e9d69" providerId="LiveId" clId="{4684EC0F-03BE-42FE-94C5-E58F12FE26BC}" dt="2022-07-31T08:59:37.178" v="1438" actId="478"/>
          <ac:spMkLst>
            <pc:docMk/>
            <pc:sldMk cId="4174752963" sldId="1106"/>
            <ac:spMk id="6" creationId="{5CB717F3-FFF4-2709-529B-DE05D6B8D8F4}"/>
          </ac:spMkLst>
        </pc:spChg>
        <pc:spChg chg="add del mod">
          <ac:chgData name="佐藤 良治" userId="f476b825f67e9d69" providerId="LiveId" clId="{4684EC0F-03BE-42FE-94C5-E58F12FE26BC}" dt="2022-07-31T08:59:28.349" v="1437" actId="478"/>
          <ac:spMkLst>
            <pc:docMk/>
            <pc:sldMk cId="4174752963" sldId="1106"/>
            <ac:spMk id="9" creationId="{6A8CA5CA-FB18-7A19-94C7-E2B22E911863}"/>
          </ac:spMkLst>
        </pc:spChg>
        <pc:spChg chg="add mod">
          <ac:chgData name="佐藤 良治" userId="f476b825f67e9d69" providerId="LiveId" clId="{4684EC0F-03BE-42FE-94C5-E58F12FE26BC}" dt="2022-07-31T08:59:37.178" v="1438" actId="478"/>
          <ac:spMkLst>
            <pc:docMk/>
            <pc:sldMk cId="4174752963" sldId="1106"/>
            <ac:spMk id="11" creationId="{97047235-3445-237F-A6DA-46CA559F3819}"/>
          </ac:spMkLst>
        </pc:spChg>
        <pc:picChg chg="add del mod">
          <ac:chgData name="佐藤 良治" userId="f476b825f67e9d69" providerId="LiveId" clId="{4684EC0F-03BE-42FE-94C5-E58F12FE26BC}" dt="2022-07-31T08:59:37.178" v="1438" actId="478"/>
          <ac:picMkLst>
            <pc:docMk/>
            <pc:sldMk cId="4174752963" sldId="1106"/>
            <ac:picMk id="5" creationId="{1FEE919A-52EC-795C-F803-11F9483317D8}"/>
          </ac:picMkLst>
        </pc:picChg>
        <pc:picChg chg="add del mod">
          <ac:chgData name="佐藤 良治" userId="f476b825f67e9d69" providerId="LiveId" clId="{4684EC0F-03BE-42FE-94C5-E58F12FE26BC}" dt="2022-07-31T08:59:28.349" v="1437" actId="478"/>
          <ac:picMkLst>
            <pc:docMk/>
            <pc:sldMk cId="4174752963" sldId="1106"/>
            <ac:picMk id="8" creationId="{B712FB5D-1D8D-6C4E-3CD0-6D987164EB55}"/>
          </ac:picMkLst>
        </pc:picChg>
      </pc:sldChg>
      <pc:sldChg chg="new del">
        <pc:chgData name="佐藤 良治" userId="f476b825f67e9d69" providerId="LiveId" clId="{4684EC0F-03BE-42FE-94C5-E58F12FE26BC}" dt="2022-08-03T02:29:41.963" v="1641" actId="2696"/>
        <pc:sldMkLst>
          <pc:docMk/>
          <pc:sldMk cId="3965985048" sldId="1107"/>
        </pc:sldMkLst>
      </pc:sldChg>
      <pc:sldChg chg="addSp delSp modSp add mod modClrScheme chgLayout">
        <pc:chgData name="佐藤 良治" userId="f476b825f67e9d69" providerId="LiveId" clId="{4684EC0F-03BE-42FE-94C5-E58F12FE26BC}" dt="2022-08-03T02:43:20.452" v="1953" actId="12100"/>
        <pc:sldMkLst>
          <pc:docMk/>
          <pc:sldMk cId="495409720" sldId="1108"/>
        </pc:sldMkLst>
        <pc:spChg chg="add mod ord">
          <ac:chgData name="佐藤 良治" userId="f476b825f67e9d69" providerId="LiveId" clId="{4684EC0F-03BE-42FE-94C5-E58F12FE26BC}" dt="2022-08-03T02:34:19.500" v="1765" actId="2711"/>
          <ac:spMkLst>
            <pc:docMk/>
            <pc:sldMk cId="495409720" sldId="1108"/>
            <ac:spMk id="2" creationId="{0ECC6E6F-8535-F965-DDC4-6B0A6EB579E8}"/>
          </ac:spMkLst>
        </pc:spChg>
        <pc:spChg chg="add del mod ord">
          <ac:chgData name="佐藤 良治" userId="f476b825f67e9d69" providerId="LiveId" clId="{4684EC0F-03BE-42FE-94C5-E58F12FE26BC}" dt="2022-08-03T02:33:39.521" v="1687"/>
          <ac:spMkLst>
            <pc:docMk/>
            <pc:sldMk cId="495409720" sldId="1108"/>
            <ac:spMk id="3" creationId="{FD0F88FD-A440-66D5-438D-1642826D89B4}"/>
          </ac:spMkLst>
        </pc:spChg>
        <pc:graphicFrameChg chg="del mod">
          <ac:chgData name="佐藤 良治" userId="f476b825f67e9d69" providerId="LiveId" clId="{4684EC0F-03BE-42FE-94C5-E58F12FE26BC}" dt="2022-08-03T02:33:37.032" v="1686" actId="21"/>
          <ac:graphicFrameMkLst>
            <pc:docMk/>
            <pc:sldMk cId="495409720" sldId="1108"/>
            <ac:graphicFrameMk id="4" creationId="{8C7CA2B7-7BF1-6742-07B4-26390C95269A}"/>
          </ac:graphicFrameMkLst>
        </pc:graphicFrameChg>
        <pc:graphicFrameChg chg="add mod">
          <ac:chgData name="佐藤 良治" userId="f476b825f67e9d69" providerId="LiveId" clId="{4684EC0F-03BE-42FE-94C5-E58F12FE26BC}" dt="2022-08-03T02:43:20.452" v="1953" actId="12100"/>
          <ac:graphicFrameMkLst>
            <pc:docMk/>
            <pc:sldMk cId="495409720" sldId="1108"/>
            <ac:graphicFrameMk id="5" creationId="{56C00E2A-BB41-8121-89E0-CB7AE6AE8A1D}"/>
          </ac:graphicFrameMkLst>
        </pc:graphicFrameChg>
      </pc:sldChg>
      <pc:sldChg chg="addSp delSp modSp new mod modClrScheme chgLayout">
        <pc:chgData name="佐藤 良治" userId="f476b825f67e9d69" providerId="LiveId" clId="{4684EC0F-03BE-42FE-94C5-E58F12FE26BC}" dt="2022-08-03T02:41:54.663" v="1952"/>
        <pc:sldMkLst>
          <pc:docMk/>
          <pc:sldMk cId="2813789931" sldId="1109"/>
        </pc:sldMkLst>
        <pc:spChg chg="add mod">
          <ac:chgData name="佐藤 良治" userId="f476b825f67e9d69" providerId="LiveId" clId="{4684EC0F-03BE-42FE-94C5-E58F12FE26BC}" dt="2022-08-03T02:35:32.558" v="1807" actId="122"/>
          <ac:spMkLst>
            <pc:docMk/>
            <pc:sldMk cId="2813789931" sldId="1109"/>
            <ac:spMk id="2" creationId="{2C86E2B2-4D29-3FDB-4081-C03DF5E0B27D}"/>
          </ac:spMkLst>
        </pc:spChg>
        <pc:spChg chg="add del mod">
          <ac:chgData name="佐藤 良治" userId="f476b825f67e9d69" providerId="LiveId" clId="{4684EC0F-03BE-42FE-94C5-E58F12FE26BC}" dt="2022-08-03T02:35:54.538" v="1808" actId="1032"/>
          <ac:spMkLst>
            <pc:docMk/>
            <pc:sldMk cId="2813789931" sldId="1109"/>
            <ac:spMk id="3" creationId="{3A0296AE-21DE-8C5E-7801-2B039B9AEB7B}"/>
          </ac:spMkLst>
        </pc:spChg>
        <pc:graphicFrameChg chg="add mod modGraphic">
          <ac:chgData name="佐藤 良治" userId="f476b825f67e9d69" providerId="LiveId" clId="{4684EC0F-03BE-42FE-94C5-E58F12FE26BC}" dt="2022-08-03T02:41:54.663" v="1952"/>
          <ac:graphicFrameMkLst>
            <pc:docMk/>
            <pc:sldMk cId="2813789931" sldId="1109"/>
            <ac:graphicFrameMk id="4" creationId="{EC6C4BC9-A4DD-D54D-8614-118489CBFD23}"/>
          </ac:graphicFrameMkLst>
        </pc:graphicFrameChg>
        <pc:picChg chg="add del mod">
          <ac:chgData name="佐藤 良治" userId="f476b825f67e9d69" providerId="LiveId" clId="{4684EC0F-03BE-42FE-94C5-E58F12FE26BC}" dt="2022-08-03T02:38:33.129" v="1943" actId="931"/>
          <ac:picMkLst>
            <pc:docMk/>
            <pc:sldMk cId="2813789931" sldId="1109"/>
            <ac:picMk id="6" creationId="{E5A35F36-5E19-C436-A98E-F89DC7EA73A5}"/>
          </ac:picMkLst>
        </pc:picChg>
        <pc:picChg chg="add del mod">
          <ac:chgData name="佐藤 良治" userId="f476b825f67e9d69" providerId="LiveId" clId="{4684EC0F-03BE-42FE-94C5-E58F12FE26BC}" dt="2022-08-03T02:39:02.498" v="1949" actId="478"/>
          <ac:picMkLst>
            <pc:docMk/>
            <pc:sldMk cId="2813789931" sldId="1109"/>
            <ac:picMk id="8" creationId="{BCFE2AE9-7718-0C3B-D8FF-B01DF178753D}"/>
          </ac:picMkLst>
        </pc:picChg>
      </pc:sldChg>
    </pc:docChg>
  </pc:docChgLst>
  <pc:docChgLst>
    <pc:chgData name="佐藤 良治" userId="f476b825f67e9d69" providerId="LiveId" clId="{ED9E0187-8727-403E-BC8A-A070B9C5B4A9}"/>
    <pc:docChg chg="undo custSel addSld modSld">
      <pc:chgData name="佐藤 良治" userId="f476b825f67e9d69" providerId="LiveId" clId="{ED9E0187-8727-403E-BC8A-A070B9C5B4A9}" dt="2022-08-26T01:31:17.961" v="867" actId="20577"/>
      <pc:docMkLst>
        <pc:docMk/>
      </pc:docMkLst>
      <pc:sldChg chg="modSp mod">
        <pc:chgData name="佐藤 良治" userId="f476b825f67e9d69" providerId="LiveId" clId="{ED9E0187-8727-403E-BC8A-A070B9C5B4A9}" dt="2022-08-17T06:08:57.773" v="539" actId="1076"/>
        <pc:sldMkLst>
          <pc:docMk/>
          <pc:sldMk cId="151560788" sldId="264"/>
        </pc:sldMkLst>
        <pc:spChg chg="mod">
          <ac:chgData name="佐藤 良治" userId="f476b825f67e9d69" providerId="LiveId" clId="{ED9E0187-8727-403E-BC8A-A070B9C5B4A9}" dt="2022-08-17T06:08:57.773" v="539" actId="1076"/>
          <ac:spMkLst>
            <pc:docMk/>
            <pc:sldMk cId="151560788" sldId="264"/>
            <ac:spMk id="9" creationId="{62C630BE-EDD0-0DF5-A031-6B11742B83A1}"/>
          </ac:spMkLst>
        </pc:spChg>
        <pc:picChg chg="mod">
          <ac:chgData name="佐藤 良治" userId="f476b825f67e9d69" providerId="LiveId" clId="{ED9E0187-8727-403E-BC8A-A070B9C5B4A9}" dt="2022-08-17T06:08:57.773" v="539" actId="1076"/>
          <ac:picMkLst>
            <pc:docMk/>
            <pc:sldMk cId="151560788" sldId="264"/>
            <ac:picMk id="10" creationId="{7BB8E912-19F4-368C-3905-D3B2C29164F7}"/>
          </ac:picMkLst>
        </pc:picChg>
      </pc:sldChg>
      <pc:sldChg chg="addSp modSp add mod">
        <pc:chgData name="佐藤 良治" userId="f476b825f67e9d69" providerId="LiveId" clId="{ED9E0187-8727-403E-BC8A-A070B9C5B4A9}" dt="2022-08-17T05:44:39.899" v="67" actId="20577"/>
        <pc:sldMkLst>
          <pc:docMk/>
          <pc:sldMk cId="311804893" sldId="1110"/>
        </pc:sldMkLst>
        <pc:spChg chg="mod">
          <ac:chgData name="佐藤 良治" userId="f476b825f67e9d69" providerId="LiveId" clId="{ED9E0187-8727-403E-BC8A-A070B9C5B4A9}" dt="2022-08-17T05:44:39.899" v="67" actId="20577"/>
          <ac:spMkLst>
            <pc:docMk/>
            <pc:sldMk cId="311804893" sldId="1110"/>
            <ac:spMk id="2" creationId="{030F08FE-0E53-30B9-A774-D6802CFEFDFF}"/>
          </ac:spMkLst>
        </pc:spChg>
        <pc:spChg chg="add mod">
          <ac:chgData name="佐藤 良治" userId="f476b825f67e9d69" providerId="LiveId" clId="{ED9E0187-8727-403E-BC8A-A070B9C5B4A9}" dt="2022-08-17T05:44:32.156" v="57" actId="13822"/>
          <ac:spMkLst>
            <pc:docMk/>
            <pc:sldMk cId="311804893" sldId="1110"/>
            <ac:spMk id="3" creationId="{7642F557-F42C-287C-2A29-45EC95651E2C}"/>
          </ac:spMkLst>
        </pc:spChg>
        <pc:spChg chg="mod">
          <ac:chgData name="佐藤 良治" userId="f476b825f67e9d69" providerId="LiveId" clId="{ED9E0187-8727-403E-BC8A-A070B9C5B4A9}" dt="2022-08-17T05:44:23.701" v="56" actId="14861"/>
          <ac:spMkLst>
            <pc:docMk/>
            <pc:sldMk cId="311804893" sldId="1110"/>
            <ac:spMk id="5" creationId="{DEBAAB76-CFAB-6A0F-CCF4-284A93C43090}"/>
          </ac:spMkLst>
        </pc:spChg>
      </pc:sldChg>
      <pc:sldChg chg="addSp delSp modSp new mod">
        <pc:chgData name="佐藤 良治" userId="f476b825f67e9d69" providerId="LiveId" clId="{ED9E0187-8727-403E-BC8A-A070B9C5B4A9}" dt="2022-08-26T01:31:17.961" v="867" actId="20577"/>
        <pc:sldMkLst>
          <pc:docMk/>
          <pc:sldMk cId="1448904678" sldId="1111"/>
        </pc:sldMkLst>
        <pc:spChg chg="mod">
          <ac:chgData name="佐藤 良治" userId="f476b825f67e9d69" providerId="LiveId" clId="{ED9E0187-8727-403E-BC8A-A070B9C5B4A9}" dt="2022-08-17T06:00:58.194" v="127" actId="2711"/>
          <ac:spMkLst>
            <pc:docMk/>
            <pc:sldMk cId="1448904678" sldId="1111"/>
            <ac:spMk id="2" creationId="{53D63BDA-A246-5BAD-24A1-C52356DE2C96}"/>
          </ac:spMkLst>
        </pc:spChg>
        <pc:spChg chg="del">
          <ac:chgData name="佐藤 良治" userId="f476b825f67e9d69" providerId="LiveId" clId="{ED9E0187-8727-403E-BC8A-A070B9C5B4A9}" dt="2022-08-17T06:01:03.731" v="128" actId="1032"/>
          <ac:spMkLst>
            <pc:docMk/>
            <pc:sldMk cId="1448904678" sldId="1111"/>
            <ac:spMk id="3" creationId="{804FCD7E-52E2-3887-C38C-F33E70F982C9}"/>
          </ac:spMkLst>
        </pc:spChg>
        <pc:spChg chg="add mod ord">
          <ac:chgData name="佐藤 良治" userId="f476b825f67e9d69" providerId="LiveId" clId="{ED9E0187-8727-403E-BC8A-A070B9C5B4A9}" dt="2022-08-17T06:17:55.470" v="792" actId="1076"/>
          <ac:spMkLst>
            <pc:docMk/>
            <pc:sldMk cId="1448904678" sldId="1111"/>
            <ac:spMk id="5" creationId="{E6181E3F-9B6A-92C4-D180-549DE17BC4F0}"/>
          </ac:spMkLst>
        </pc:spChg>
        <pc:graphicFrameChg chg="add mod ord modGraphic">
          <ac:chgData name="佐藤 良治" userId="f476b825f67e9d69" providerId="LiveId" clId="{ED9E0187-8727-403E-BC8A-A070B9C5B4A9}" dt="2022-08-26T01:31:17.961" v="867" actId="20577"/>
          <ac:graphicFrameMkLst>
            <pc:docMk/>
            <pc:sldMk cId="1448904678" sldId="1111"/>
            <ac:graphicFrameMk id="4" creationId="{F0C15333-E15D-4153-1A41-73DCABEB1B0D}"/>
          </ac:graphicFrameMkLst>
        </pc:graphicFrameChg>
      </pc:sldChg>
      <pc:sldChg chg="addSp delSp modSp new mod">
        <pc:chgData name="佐藤 良治" userId="f476b825f67e9d69" providerId="LiveId" clId="{ED9E0187-8727-403E-BC8A-A070B9C5B4A9}" dt="2022-08-17T06:11:57.911" v="567" actId="1440"/>
        <pc:sldMkLst>
          <pc:docMk/>
          <pc:sldMk cId="3331938296" sldId="1112"/>
        </pc:sldMkLst>
        <pc:spChg chg="del">
          <ac:chgData name="佐藤 良治" userId="f476b825f67e9d69" providerId="LiveId" clId="{ED9E0187-8727-403E-BC8A-A070B9C5B4A9}" dt="2022-08-17T06:10:26.155" v="546" actId="931"/>
          <ac:spMkLst>
            <pc:docMk/>
            <pc:sldMk cId="3331938296" sldId="1112"/>
            <ac:spMk id="3" creationId="{88CD1570-A989-73A5-25B7-595206949E4C}"/>
          </ac:spMkLst>
        </pc:spChg>
        <pc:spChg chg="add mod">
          <ac:chgData name="佐藤 良治" userId="f476b825f67e9d69" providerId="LiveId" clId="{ED9E0187-8727-403E-BC8A-A070B9C5B4A9}" dt="2022-08-17T06:11:40.230" v="560" actId="1076"/>
          <ac:spMkLst>
            <pc:docMk/>
            <pc:sldMk cId="3331938296" sldId="1112"/>
            <ac:spMk id="4" creationId="{4BA6E5CE-31B4-F4A1-C0D5-22AC37A7A5D7}"/>
          </ac:spMkLst>
        </pc:spChg>
        <pc:spChg chg="add del mod">
          <ac:chgData name="佐藤 良治" userId="f476b825f67e9d69" providerId="LiveId" clId="{ED9E0187-8727-403E-BC8A-A070B9C5B4A9}" dt="2022-08-17T06:10:38.074" v="552" actId="478"/>
          <ac:spMkLst>
            <pc:docMk/>
            <pc:sldMk cId="3331938296" sldId="1112"/>
            <ac:spMk id="7" creationId="{E2F531AF-A0A1-5C4B-C246-1F2CDB63AD03}"/>
          </ac:spMkLst>
        </pc:spChg>
        <pc:spChg chg="add del mod">
          <ac:chgData name="佐藤 良治" userId="f476b825f67e9d69" providerId="LiveId" clId="{ED9E0187-8727-403E-BC8A-A070B9C5B4A9}" dt="2022-08-17T06:10:35.364" v="551" actId="478"/>
          <ac:spMkLst>
            <pc:docMk/>
            <pc:sldMk cId="3331938296" sldId="1112"/>
            <ac:spMk id="9" creationId="{58AC1AD0-BB35-EC48-4B4D-DC6BBE7F7FFE}"/>
          </ac:spMkLst>
        </pc:spChg>
        <pc:picChg chg="add del mod">
          <ac:chgData name="佐藤 良治" userId="f476b825f67e9d69" providerId="LiveId" clId="{ED9E0187-8727-403E-BC8A-A070B9C5B4A9}" dt="2022-08-17T06:11:57.911" v="567" actId="1440"/>
          <ac:picMkLst>
            <pc:docMk/>
            <pc:sldMk cId="3331938296" sldId="1112"/>
            <ac:picMk id="6" creationId="{9140F3CB-30FD-62A5-3D7C-074039BE4543}"/>
          </ac:picMkLst>
        </pc:pic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image" Target="../media/image27.jp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image" Target="../media/image30.jp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pxhere.com/ja/photo/1101377" TargetMode="External"/><Relationship Id="rId1" Type="http://schemas.openxmlformats.org/officeDocument/2006/relationships/image" Target="../media/image3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hyperlink" Target="https://www.pexels.com/photo/photo-of-man-posing-with-hand-out-doing-hand-gesture-standing-in-front-of-wooden-wall-2519104/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image" Target="../media/image27.jp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image" Target="../media/image30.jp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pxhere.com/ja/photo/1101377" TargetMode="External"/><Relationship Id="rId1" Type="http://schemas.openxmlformats.org/officeDocument/2006/relationships/image" Target="../media/image3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pexels.com/photo/photo-of-man-posing-with-hand-out-doing-hand-gesture-standing-in-front-of-wooden-wall-2519104/" TargetMode="External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1.jpeg"/><Relationship Id="rId5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41EFA3-B7C0-44AC-B76C-816DE3AD121B}" type="doc">
      <dgm:prSet loTypeId="urn:microsoft.com/office/officeart/2005/8/layout/arrow2" loCatId="process" qsTypeId="urn:microsoft.com/office/officeart/2005/8/quickstyle/simple4" qsCatId="simple" csTypeId="urn:microsoft.com/office/officeart/2005/8/colors/colorful4" csCatId="colorful" phldr="1"/>
      <dgm:spPr/>
    </dgm:pt>
    <dgm:pt modelId="{C62EB2BD-0D7B-4A97-BED5-454C0EA4A986}">
      <dgm:prSet phldrT="[テキスト]"/>
      <dgm:spPr/>
      <dgm:t>
        <a:bodyPr/>
        <a:lstStyle/>
        <a:p>
          <a:r>
            <a: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1940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</dgm:t>
    </dgm:pt>
    <dgm:pt modelId="{E7AAE54C-3CCC-4829-B713-D48A4EFD4961}" type="par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1796CF-88E9-4643-AE8A-885B77B523B7}" type="sib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6E936B9-B6E3-4D06-9FCA-C0335CA6D3C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利用者：エリート</a:t>
          </a:r>
        </a:p>
      </dgm:t>
    </dgm:pt>
    <dgm:pt modelId="{8C370844-84E6-4D3E-9AC2-C9B40DB4CFD3}" type="parTrans" cxnId="{9BDD87D1-765B-40F7-98BB-AA86542AF8B3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36046BE-65CC-42A4-9646-8E7AF5EC943E}" type="sibTrans" cxnId="{9BDD87D1-765B-40F7-98BB-AA86542AF8B3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94121D8-7047-4CF6-A7C8-4AA4440CB00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用途：知能の拡張、情報処理</a:t>
          </a:r>
        </a:p>
      </dgm:t>
    </dgm:pt>
    <dgm:pt modelId="{1EC625C8-9A35-45E0-9D3F-0E54D9D5E9BF}" type="parTrans" cxnId="{A8B47842-CA90-4A30-ADB6-33BCA7A7EB92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54DF855-1A2A-49C6-8BB9-DCAE1BBAF612}" type="sibTrans" cxnId="{A8B47842-CA90-4A30-ADB6-33BCA7A7EB92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DD4E5C9-7748-4028-AAA3-AE120325AB5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メインフレーム・・・パソコン</a:t>
          </a:r>
        </a:p>
      </dgm:t>
    </dgm:pt>
    <dgm:pt modelId="{554F4023-79F9-43FC-96DD-3F020E83DC5C}" type="parTrans" cxnId="{5648BA19-5103-42E7-BF8E-BBFAAC301B8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EC89C3C-D9B9-49A6-934F-994FDDC92767}" type="sibTrans" cxnId="{5648BA19-5103-42E7-BF8E-BBFAAC301B8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A0CEA-78AA-407C-A890-202A8539AB18}">
      <dgm:prSet phldrT="[テキスト]"/>
      <dgm:spPr/>
      <dgm:t>
        <a:bodyPr/>
        <a:lstStyle/>
        <a:p>
          <a:r>
            <a: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2010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</dgm:t>
    </dgm:pt>
    <dgm:pt modelId="{CA1094B9-05B7-4150-B9A2-86AB0657036A}" type="par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E53CC1-C68A-4DF8-9E01-405377B58FBF}" type="sib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E0C2A82-398F-4CE7-A789-DBFAF2D74EB7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スマホ</a:t>
          </a:r>
        </a:p>
      </dgm:t>
    </dgm:pt>
    <dgm:pt modelId="{223C1124-7F71-4EEC-82F3-78145D4EA390}" type="parTrans" cxnId="{7441A54A-B2CD-4B92-BFA9-1D893F9CABF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F641DDB-7473-4BE6-9519-092A222BDC6D}" type="sibTrans" cxnId="{7441A54A-B2CD-4B92-BFA9-1D893F9CABF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B7779B8-9B0E-4D64-BD16-31A3D729631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利用者：万人</a:t>
          </a:r>
        </a:p>
      </dgm:t>
    </dgm:pt>
    <dgm:pt modelId="{44DCBFCC-E25B-439B-BE36-34A8B6FD1601}" type="parTrans" cxnId="{9727BDA4-D24E-4B53-B5C5-BB849A66C29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A434BEC-43CC-4BC4-9D85-D48711FACF77}" type="sibTrans" cxnId="{9727BDA4-D24E-4B53-B5C5-BB849A66C29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85CC5AF-9F03-416D-9B1E-86879FB1B39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用途：情報流通、ライフライン</a:t>
          </a:r>
        </a:p>
      </dgm:t>
    </dgm:pt>
    <dgm:pt modelId="{2B6AF65F-1D9D-4DA4-81E0-BD24645B7E6B}" type="par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E68375C-EF30-4333-A535-CACE5115DB08}" type="sib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C8EEA33-599D-4740-A573-32F14483931C}" type="pres">
      <dgm:prSet presAssocID="{CA41EFA3-B7C0-44AC-B76C-816DE3AD121B}" presName="arrowDiagram" presStyleCnt="0">
        <dgm:presLayoutVars>
          <dgm:chMax val="5"/>
          <dgm:dir/>
          <dgm:resizeHandles val="exact"/>
        </dgm:presLayoutVars>
      </dgm:prSet>
      <dgm:spPr/>
    </dgm:pt>
    <dgm:pt modelId="{EB7E9A18-306F-41D0-A4BC-4498175746D4}" type="pres">
      <dgm:prSet presAssocID="{CA41EFA3-B7C0-44AC-B76C-816DE3AD121B}" presName="arrow" presStyleLbl="bgShp" presStyleIdx="0" presStyleCnt="1"/>
      <dgm:spPr/>
    </dgm:pt>
    <dgm:pt modelId="{A566A176-5569-4CAC-AFE2-F560E4971DDD}" type="pres">
      <dgm:prSet presAssocID="{CA41EFA3-B7C0-44AC-B76C-816DE3AD121B}" presName="arrowDiagram2" presStyleCnt="0"/>
      <dgm:spPr/>
    </dgm:pt>
    <dgm:pt modelId="{5B3094EF-AB47-403A-B668-F7E4C921B80F}" type="pres">
      <dgm:prSet presAssocID="{C62EB2BD-0D7B-4A97-BED5-454C0EA4A986}" presName="bullet2a" presStyleLbl="node1" presStyleIdx="0" presStyleCnt="2"/>
      <dgm:spPr/>
    </dgm:pt>
    <dgm:pt modelId="{2C6AC8CE-89A5-41DA-8114-7D734998DFBE}" type="pres">
      <dgm:prSet presAssocID="{C62EB2BD-0D7B-4A97-BED5-454C0EA4A986}" presName="textBox2a" presStyleLbl="revTx" presStyleIdx="0" presStyleCnt="2">
        <dgm:presLayoutVars>
          <dgm:bulletEnabled val="1"/>
        </dgm:presLayoutVars>
      </dgm:prSet>
      <dgm:spPr/>
    </dgm:pt>
    <dgm:pt modelId="{20D9B8DB-697A-4D56-9BF9-F5F00DC514C5}" type="pres">
      <dgm:prSet presAssocID="{C54A0CEA-78AA-407C-A890-202A8539AB18}" presName="bullet2b" presStyleLbl="node1" presStyleIdx="1" presStyleCnt="2"/>
      <dgm:spPr/>
    </dgm:pt>
    <dgm:pt modelId="{DDB10C69-7C0B-4346-80E1-30CFA6CD97EE}" type="pres">
      <dgm:prSet presAssocID="{C54A0CEA-78AA-407C-A890-202A8539AB18}" presName="textBox2b" presStyleLbl="revTx" presStyleIdx="1" presStyleCnt="2">
        <dgm:presLayoutVars>
          <dgm:bulletEnabled val="1"/>
        </dgm:presLayoutVars>
      </dgm:prSet>
      <dgm:spPr/>
    </dgm:pt>
  </dgm:ptLst>
  <dgm:cxnLst>
    <dgm:cxn modelId="{59C92E0C-B63A-46BD-867F-7E8D51BCD72E}" type="presOf" srcId="{7DD4E5C9-7748-4028-AAA3-AE120325AB53}" destId="{2C6AC8CE-89A5-41DA-8114-7D734998DFBE}" srcOrd="0" destOrd="1" presId="urn:microsoft.com/office/officeart/2005/8/layout/arrow2"/>
    <dgm:cxn modelId="{5648BA19-5103-42E7-BF8E-BBFAAC301B87}" srcId="{C62EB2BD-0D7B-4A97-BED5-454C0EA4A986}" destId="{7DD4E5C9-7748-4028-AAA3-AE120325AB53}" srcOrd="0" destOrd="0" parTransId="{554F4023-79F9-43FC-96DD-3F020E83DC5C}" sibTransId="{3EC89C3C-D9B9-49A6-934F-994FDDC92767}"/>
    <dgm:cxn modelId="{C024571E-0A6E-4A71-89FC-E0FA12B48C8B}" srcId="{C54A0CEA-78AA-407C-A890-202A8539AB18}" destId="{385CC5AF-9F03-416D-9B1E-86879FB1B394}" srcOrd="2" destOrd="0" parTransId="{2B6AF65F-1D9D-4DA4-81E0-BD24645B7E6B}" sibTransId="{2E68375C-EF30-4333-A535-CACE5115DB08}"/>
    <dgm:cxn modelId="{A8B47842-CA90-4A30-ADB6-33BCA7A7EB92}" srcId="{C62EB2BD-0D7B-4A97-BED5-454C0EA4A986}" destId="{894121D8-7047-4CF6-A7C8-4AA4440CB003}" srcOrd="2" destOrd="0" parTransId="{1EC625C8-9A35-45E0-9D3F-0E54D9D5E9BF}" sibTransId="{E54DF855-1A2A-49C6-8BB9-DCAE1BBAF612}"/>
    <dgm:cxn modelId="{7441A54A-B2CD-4B92-BFA9-1D893F9CABF1}" srcId="{C54A0CEA-78AA-407C-A890-202A8539AB18}" destId="{4E0C2A82-398F-4CE7-A789-DBFAF2D74EB7}" srcOrd="0" destOrd="0" parTransId="{223C1124-7F71-4EEC-82F3-78145D4EA390}" sibTransId="{FF641DDB-7473-4BE6-9519-092A222BDC6D}"/>
    <dgm:cxn modelId="{AF0F4196-2582-4C9B-9E87-F2F84BAB19FD}" type="presOf" srcId="{E6E936B9-B6E3-4D06-9FCA-C0335CA6D3C4}" destId="{2C6AC8CE-89A5-41DA-8114-7D734998DFBE}" srcOrd="0" destOrd="2" presId="urn:microsoft.com/office/officeart/2005/8/layout/arrow2"/>
    <dgm:cxn modelId="{E3BFD99D-B6B1-4A7D-B6D9-E128C4C70A21}" type="presOf" srcId="{385CC5AF-9F03-416D-9B1E-86879FB1B394}" destId="{DDB10C69-7C0B-4346-80E1-30CFA6CD97EE}" srcOrd="0" destOrd="3" presId="urn:microsoft.com/office/officeart/2005/8/layout/arrow2"/>
    <dgm:cxn modelId="{7C4826A2-308F-4A5E-B5DB-B052C39CC952}" type="presOf" srcId="{CA41EFA3-B7C0-44AC-B76C-816DE3AD121B}" destId="{4C8EEA33-599D-4740-A573-32F14483931C}" srcOrd="0" destOrd="0" presId="urn:microsoft.com/office/officeart/2005/8/layout/arrow2"/>
    <dgm:cxn modelId="{5C8051A2-A19E-4B42-9D5C-4306757CF380}" srcId="{CA41EFA3-B7C0-44AC-B76C-816DE3AD121B}" destId="{C54A0CEA-78AA-407C-A890-202A8539AB18}" srcOrd="1" destOrd="0" parTransId="{CA1094B9-05B7-4150-B9A2-86AB0657036A}" sibTransId="{07E53CC1-C68A-4DF8-9E01-405377B58FBF}"/>
    <dgm:cxn modelId="{9727BDA4-D24E-4B53-B5C5-BB849A66C29D}" srcId="{C54A0CEA-78AA-407C-A890-202A8539AB18}" destId="{6B7779B8-9B0E-4D64-BD16-31A3D7296311}" srcOrd="1" destOrd="0" parTransId="{44DCBFCC-E25B-439B-BE36-34A8B6FD1601}" sibTransId="{7A434BEC-43CC-4BC4-9D85-D48711FACF77}"/>
    <dgm:cxn modelId="{9BDD87D1-765B-40F7-98BB-AA86542AF8B3}" srcId="{C62EB2BD-0D7B-4A97-BED5-454C0EA4A986}" destId="{E6E936B9-B6E3-4D06-9FCA-C0335CA6D3C4}" srcOrd="1" destOrd="0" parTransId="{8C370844-84E6-4D3E-9AC2-C9B40DB4CFD3}" sibTransId="{336046BE-65CC-42A4-9646-8E7AF5EC943E}"/>
    <dgm:cxn modelId="{5C84C5D4-8550-408D-8506-29882AE85605}" type="presOf" srcId="{6B7779B8-9B0E-4D64-BD16-31A3D7296311}" destId="{DDB10C69-7C0B-4346-80E1-30CFA6CD97EE}" srcOrd="0" destOrd="2" presId="urn:microsoft.com/office/officeart/2005/8/layout/arrow2"/>
    <dgm:cxn modelId="{9B8350D8-D2A4-40D7-AAA3-2A284E48D4FE}" type="presOf" srcId="{C62EB2BD-0D7B-4A97-BED5-454C0EA4A986}" destId="{2C6AC8CE-89A5-41DA-8114-7D734998DFBE}" srcOrd="0" destOrd="0" presId="urn:microsoft.com/office/officeart/2005/8/layout/arrow2"/>
    <dgm:cxn modelId="{A281F7E1-53A4-4A44-A72C-3D8C84DF056D}" srcId="{CA41EFA3-B7C0-44AC-B76C-816DE3AD121B}" destId="{C62EB2BD-0D7B-4A97-BED5-454C0EA4A986}" srcOrd="0" destOrd="0" parTransId="{E7AAE54C-3CCC-4829-B713-D48A4EFD4961}" sibTransId="{6E1796CF-88E9-4643-AE8A-885B77B523B7}"/>
    <dgm:cxn modelId="{CC4163E7-5666-4FD2-AFC2-BB2C1F297342}" type="presOf" srcId="{C54A0CEA-78AA-407C-A890-202A8539AB18}" destId="{DDB10C69-7C0B-4346-80E1-30CFA6CD97EE}" srcOrd="0" destOrd="0" presId="urn:microsoft.com/office/officeart/2005/8/layout/arrow2"/>
    <dgm:cxn modelId="{AACB33EA-5422-43F5-BA92-66B914891160}" type="presOf" srcId="{894121D8-7047-4CF6-A7C8-4AA4440CB003}" destId="{2C6AC8CE-89A5-41DA-8114-7D734998DFBE}" srcOrd="0" destOrd="3" presId="urn:microsoft.com/office/officeart/2005/8/layout/arrow2"/>
    <dgm:cxn modelId="{F6DE47F7-2090-4BF8-933A-EA91168DCF18}" type="presOf" srcId="{4E0C2A82-398F-4CE7-A789-DBFAF2D74EB7}" destId="{DDB10C69-7C0B-4346-80E1-30CFA6CD97EE}" srcOrd="0" destOrd="1" presId="urn:microsoft.com/office/officeart/2005/8/layout/arrow2"/>
    <dgm:cxn modelId="{EE1F862E-A2A6-47F1-8C9C-18A075B9EB23}" type="presParOf" srcId="{4C8EEA33-599D-4740-A573-32F14483931C}" destId="{EB7E9A18-306F-41D0-A4BC-4498175746D4}" srcOrd="0" destOrd="0" presId="urn:microsoft.com/office/officeart/2005/8/layout/arrow2"/>
    <dgm:cxn modelId="{814961FD-2E53-4D03-B7FA-8138623884D6}" type="presParOf" srcId="{4C8EEA33-599D-4740-A573-32F14483931C}" destId="{A566A176-5569-4CAC-AFE2-F560E4971DDD}" srcOrd="1" destOrd="0" presId="urn:microsoft.com/office/officeart/2005/8/layout/arrow2"/>
    <dgm:cxn modelId="{62A0D763-7C05-4314-9EA7-E863F711039B}" type="presParOf" srcId="{A566A176-5569-4CAC-AFE2-F560E4971DDD}" destId="{5B3094EF-AB47-403A-B668-F7E4C921B80F}" srcOrd="0" destOrd="0" presId="urn:microsoft.com/office/officeart/2005/8/layout/arrow2"/>
    <dgm:cxn modelId="{02114C92-3330-4FC6-94EB-41F75935965F}" type="presParOf" srcId="{A566A176-5569-4CAC-AFE2-F560E4971DDD}" destId="{2C6AC8CE-89A5-41DA-8114-7D734998DFBE}" srcOrd="1" destOrd="0" presId="urn:microsoft.com/office/officeart/2005/8/layout/arrow2"/>
    <dgm:cxn modelId="{0FAF0399-42AE-4EA5-9BC9-E3415C377E4B}" type="presParOf" srcId="{A566A176-5569-4CAC-AFE2-F560E4971DDD}" destId="{20D9B8DB-697A-4D56-9BF9-F5F00DC514C5}" srcOrd="2" destOrd="0" presId="urn:microsoft.com/office/officeart/2005/8/layout/arrow2"/>
    <dgm:cxn modelId="{A6A5A4B4-3276-4FF0-A667-9D14C3ED6200}" type="presParOf" srcId="{A566A176-5569-4CAC-AFE2-F560E4971DDD}" destId="{DDB10C69-7C0B-4346-80E1-30CFA6CD97EE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41EFA3-B7C0-44AC-B76C-816DE3AD121B}" type="doc">
      <dgm:prSet loTypeId="urn:microsoft.com/office/officeart/2008/layout/SquareAccentList" loCatId="list" qsTypeId="urn:microsoft.com/office/officeart/2005/8/quickstyle/simple4" qsCatId="simple" csTypeId="urn:microsoft.com/office/officeart/2005/8/colors/colorful4" csCatId="colorful" phldr="1"/>
      <dgm:spPr/>
    </dgm:pt>
    <dgm:pt modelId="{C62EB2BD-0D7B-4A97-BED5-454C0EA4A986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操作</a:t>
          </a:r>
        </a:p>
      </dgm:t>
    </dgm:pt>
    <dgm:pt modelId="{E7AAE54C-3CCC-4829-B713-D48A4EFD4961}" type="par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1796CF-88E9-4643-AE8A-885B77B523B7}" type="sib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6E936B9-B6E3-4D06-9FCA-C0335CA6D3C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　エリート</a:t>
          </a:r>
        </a:p>
      </dgm:t>
    </dgm:pt>
    <dgm:pt modelId="{8C370844-84E6-4D3E-9AC2-C9B40DB4CFD3}" type="parTrans" cxnId="{9BDD87D1-765B-40F7-98BB-AA86542AF8B3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36046BE-65CC-42A4-9646-8E7AF5EC943E}" type="sibTrans" cxnId="{9BDD87D1-765B-40F7-98BB-AA86542AF8B3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A0CEA-78AA-407C-A890-202A8539AB1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gm:t>
    </dgm:pt>
    <dgm:pt modelId="{CA1094B9-05B7-4150-B9A2-86AB0657036A}" type="par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E53CC1-C68A-4DF8-9E01-405377B58FBF}" type="sib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B7779B8-9B0E-4D64-BD16-31A3D729631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　万人</a:t>
          </a:r>
        </a:p>
      </dgm:t>
    </dgm:pt>
    <dgm:pt modelId="{44DCBFCC-E25B-439B-BE36-34A8B6FD1601}" type="parTrans" cxnId="{9727BDA4-D24E-4B53-B5C5-BB849A66C29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A434BEC-43CC-4BC4-9D85-D48711FACF77}" type="sibTrans" cxnId="{9727BDA4-D24E-4B53-B5C5-BB849A66C29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85CC5AF-9F03-416D-9B1E-86879FB1B39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　情報流通、ライフライン</a:t>
          </a:r>
        </a:p>
      </dgm:t>
    </dgm:pt>
    <dgm:pt modelId="{2B6AF65F-1D9D-4DA4-81E0-BD24645B7E6B}" type="par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E68375C-EF30-4333-A535-CACE5115DB08}" type="sib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DCBC19B-5A43-41B1-A61C-DD13FC94537C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　知能の拡張、情報処理</a:t>
          </a:r>
        </a:p>
      </dgm:t>
    </dgm:pt>
    <dgm:pt modelId="{4CA629BA-9E2A-4DFF-B3F8-4703BE41FCAB}" type="parTrans" cxnId="{A1B1962C-DE00-4030-B6F7-60DBB15E1A11}">
      <dgm:prSet/>
      <dgm:spPr/>
      <dgm:t>
        <a:bodyPr/>
        <a:lstStyle/>
        <a:p>
          <a:endParaRPr kumimoji="1" lang="ja-JP" altLang="en-US"/>
        </a:p>
      </dgm:t>
    </dgm:pt>
    <dgm:pt modelId="{FF315AD8-4656-492B-B4B9-8D3E520C14EC}" type="sibTrans" cxnId="{A1B1962C-DE00-4030-B6F7-60DBB15E1A11}">
      <dgm:prSet/>
      <dgm:spPr/>
      <dgm:t>
        <a:bodyPr/>
        <a:lstStyle/>
        <a:p>
          <a:endParaRPr kumimoji="1" lang="ja-JP" altLang="en-US"/>
        </a:p>
      </dgm:t>
    </dgm:pt>
    <dgm:pt modelId="{BB079208-EB6D-42B0-9470-CAB1B7C2C6F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一方向（人から機械へ、逆方向も）</a:t>
          </a:r>
        </a:p>
      </dgm:t>
    </dgm:pt>
    <dgm:pt modelId="{D36FC463-5DA0-4569-90B8-7F1A07FBE342}" type="parTrans" cxnId="{CA5FD28E-03DB-4DD4-8881-C5C7A7FA895F}">
      <dgm:prSet/>
      <dgm:spPr/>
      <dgm:t>
        <a:bodyPr/>
        <a:lstStyle/>
        <a:p>
          <a:endParaRPr kumimoji="1" lang="ja-JP" altLang="en-US"/>
        </a:p>
      </dgm:t>
    </dgm:pt>
    <dgm:pt modelId="{7416F0B5-313B-4941-BC81-BD30437D5CA4}" type="sibTrans" cxnId="{CA5FD28E-03DB-4DD4-8881-C5C7A7FA895F}">
      <dgm:prSet/>
      <dgm:spPr/>
      <dgm:t>
        <a:bodyPr/>
        <a:lstStyle/>
        <a:p>
          <a:endParaRPr kumimoji="1" lang="ja-JP" altLang="en-US"/>
        </a:p>
      </dgm:t>
    </dgm:pt>
    <dgm:pt modelId="{C5373400-B2BE-4861-A99B-4471E5103C3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コンピュータの抽象概念</a:t>
          </a:r>
        </a:p>
      </dgm:t>
    </dgm:pt>
    <dgm:pt modelId="{54BAD29C-5481-42EF-AA50-73558D1D6CEA}" type="parTrans" cxnId="{959BB5A3-D768-4F30-9ABA-2725BEA5C65E}">
      <dgm:prSet/>
      <dgm:spPr/>
      <dgm:t>
        <a:bodyPr/>
        <a:lstStyle/>
        <a:p>
          <a:endParaRPr kumimoji="1" lang="ja-JP" altLang="en-US"/>
        </a:p>
      </dgm:t>
    </dgm:pt>
    <dgm:pt modelId="{8BD93DD0-6850-4523-ACD3-D04F8EC9B49E}" type="sibTrans" cxnId="{959BB5A3-D768-4F30-9ABA-2725BEA5C65E}">
      <dgm:prSet/>
      <dgm:spPr/>
      <dgm:t>
        <a:bodyPr/>
        <a:lstStyle/>
        <a:p>
          <a:endParaRPr kumimoji="1" lang="ja-JP" altLang="en-US"/>
        </a:p>
      </dgm:t>
    </dgm:pt>
    <dgm:pt modelId="{9709BCAF-5677-4CF1-BA28-123192ED6110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活躍する生体機能：　目と手指</a:t>
          </a:r>
        </a:p>
      </dgm:t>
    </dgm:pt>
    <dgm:pt modelId="{6B76BA84-4960-408B-991D-33242E9650BF}" type="parTrans" cxnId="{363BC3C5-061C-41AA-9A5F-0DAFC962FB28}">
      <dgm:prSet/>
      <dgm:spPr/>
      <dgm:t>
        <a:bodyPr/>
        <a:lstStyle/>
        <a:p>
          <a:endParaRPr kumimoji="1" lang="ja-JP" altLang="en-US"/>
        </a:p>
      </dgm:t>
    </dgm:pt>
    <dgm:pt modelId="{8BB9BB3F-2088-4FF9-B8E0-63F214CFD86F}" type="sibTrans" cxnId="{363BC3C5-061C-41AA-9A5F-0DAFC962FB28}">
      <dgm:prSet/>
      <dgm:spPr/>
      <dgm:t>
        <a:bodyPr/>
        <a:lstStyle/>
        <a:p>
          <a:endParaRPr kumimoji="1" lang="ja-JP" altLang="en-US"/>
        </a:p>
      </dgm:t>
    </dgm:pt>
    <dgm:pt modelId="{7D476AA0-355D-462A-83E5-1D7D3C38719E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双方向</a:t>
          </a:r>
        </a:p>
      </dgm:t>
    </dgm:pt>
    <dgm:pt modelId="{9F3DDD43-D952-4BC0-B1BA-6CD0273611B6}" type="parTrans" cxnId="{C8837E07-BD36-4020-AF29-194CFFBB3161}">
      <dgm:prSet/>
      <dgm:spPr/>
      <dgm:t>
        <a:bodyPr/>
        <a:lstStyle/>
        <a:p>
          <a:endParaRPr kumimoji="1" lang="ja-JP" altLang="en-US"/>
        </a:p>
      </dgm:t>
    </dgm:pt>
    <dgm:pt modelId="{CAFAC44A-FB1F-4CF7-9406-B10812C37F7E}" type="sibTrans" cxnId="{C8837E07-BD36-4020-AF29-194CFFBB3161}">
      <dgm:prSet/>
      <dgm:spPr/>
      <dgm:t>
        <a:bodyPr/>
        <a:lstStyle/>
        <a:p>
          <a:endParaRPr kumimoji="1" lang="ja-JP" altLang="en-US"/>
        </a:p>
      </dgm:t>
    </dgm:pt>
    <dgm:pt modelId="{61689BFD-9BD8-45AA-BF41-D20BC10D2FA0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人の意図</a:t>
          </a:r>
        </a:p>
      </dgm:t>
    </dgm:pt>
    <dgm:pt modelId="{4031D642-9041-4135-9260-4B5A82580A45}" type="parTrans" cxnId="{43BBA9B1-C439-40CA-A915-3FBA0ECE9640}">
      <dgm:prSet/>
      <dgm:spPr/>
      <dgm:t>
        <a:bodyPr/>
        <a:lstStyle/>
        <a:p>
          <a:endParaRPr kumimoji="1" lang="ja-JP" altLang="en-US"/>
        </a:p>
      </dgm:t>
    </dgm:pt>
    <dgm:pt modelId="{91072D0E-F606-4022-A47F-5AC4C10D4B38}" type="sibTrans" cxnId="{43BBA9B1-C439-40CA-A915-3FBA0ECE9640}">
      <dgm:prSet/>
      <dgm:spPr/>
      <dgm:t>
        <a:bodyPr/>
        <a:lstStyle/>
        <a:p>
          <a:endParaRPr kumimoji="1" lang="ja-JP" altLang="en-US"/>
        </a:p>
      </dgm:t>
    </dgm:pt>
    <dgm:pt modelId="{C8CE77AA-9A4F-407A-9FDB-7DB8683431E2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活躍する生体機能：　視聴覚、身体</a:t>
          </a:r>
        </a:p>
      </dgm:t>
    </dgm:pt>
    <dgm:pt modelId="{C051A08C-DFA4-40FE-8C8E-A5A15CB5C008}" type="parTrans" cxnId="{3336F477-C115-4BE0-AC4A-D5875CD9BDE1}">
      <dgm:prSet/>
      <dgm:spPr/>
      <dgm:t>
        <a:bodyPr/>
        <a:lstStyle/>
        <a:p>
          <a:endParaRPr kumimoji="1" lang="ja-JP" altLang="en-US"/>
        </a:p>
      </dgm:t>
    </dgm:pt>
    <dgm:pt modelId="{7023C836-047B-4365-864E-95EE8F367346}" type="sibTrans" cxnId="{3336F477-C115-4BE0-AC4A-D5875CD9BDE1}">
      <dgm:prSet/>
      <dgm:spPr/>
      <dgm:t>
        <a:bodyPr/>
        <a:lstStyle/>
        <a:p>
          <a:endParaRPr kumimoji="1" lang="ja-JP" altLang="en-US"/>
        </a:p>
      </dgm:t>
    </dgm:pt>
    <dgm:pt modelId="{31906816-698D-4505-A02C-5D02AA652484}" type="pres">
      <dgm:prSet presAssocID="{CA41EFA3-B7C0-44AC-B76C-816DE3AD121B}" presName="layout" presStyleCnt="0">
        <dgm:presLayoutVars>
          <dgm:chMax/>
          <dgm:chPref/>
          <dgm:dir/>
          <dgm:resizeHandles/>
        </dgm:presLayoutVars>
      </dgm:prSet>
      <dgm:spPr/>
    </dgm:pt>
    <dgm:pt modelId="{71ED48CD-ED9A-4DC3-BDB8-3E755B98C801}" type="pres">
      <dgm:prSet presAssocID="{C62EB2BD-0D7B-4A97-BED5-454C0EA4A986}" presName="root" presStyleCnt="0">
        <dgm:presLayoutVars>
          <dgm:chMax/>
          <dgm:chPref/>
        </dgm:presLayoutVars>
      </dgm:prSet>
      <dgm:spPr/>
    </dgm:pt>
    <dgm:pt modelId="{718346C2-A50B-40F6-B7EA-F6FB1B4E856C}" type="pres">
      <dgm:prSet presAssocID="{C62EB2BD-0D7B-4A97-BED5-454C0EA4A986}" presName="rootComposite" presStyleCnt="0">
        <dgm:presLayoutVars/>
      </dgm:prSet>
      <dgm:spPr/>
    </dgm:pt>
    <dgm:pt modelId="{ED801D8F-DEF9-44F4-9735-C39C9C01E440}" type="pres">
      <dgm:prSet presAssocID="{C62EB2BD-0D7B-4A97-BED5-454C0EA4A986}" presName="ParentAccent" presStyleLbl="alignNode1" presStyleIdx="0" presStyleCnt="2"/>
      <dgm:spPr/>
    </dgm:pt>
    <dgm:pt modelId="{1D6D7399-7F03-487F-AE4B-AEB5C49379A4}" type="pres">
      <dgm:prSet presAssocID="{C62EB2BD-0D7B-4A97-BED5-454C0EA4A986}" presName="ParentSmallAccent" presStyleLbl="fgAcc1" presStyleIdx="0" presStyleCnt="2"/>
      <dgm:spPr/>
    </dgm:pt>
    <dgm:pt modelId="{D8478CAD-0E10-48B6-88D5-13456B8962AC}" type="pres">
      <dgm:prSet presAssocID="{C62EB2BD-0D7B-4A97-BED5-454C0EA4A986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FA580B04-7C9D-4C4E-A101-9F0505BB88C0}" type="pres">
      <dgm:prSet presAssocID="{C62EB2BD-0D7B-4A97-BED5-454C0EA4A986}" presName="childShape" presStyleCnt="0">
        <dgm:presLayoutVars>
          <dgm:chMax val="0"/>
          <dgm:chPref val="0"/>
        </dgm:presLayoutVars>
      </dgm:prSet>
      <dgm:spPr/>
    </dgm:pt>
    <dgm:pt modelId="{0B41A57F-AF8F-4E29-8434-A7270F1482A9}" type="pres">
      <dgm:prSet presAssocID="{BB079208-EB6D-42B0-9470-CAB1B7C2C6F8}" presName="childComposite" presStyleCnt="0">
        <dgm:presLayoutVars>
          <dgm:chMax val="0"/>
          <dgm:chPref val="0"/>
        </dgm:presLayoutVars>
      </dgm:prSet>
      <dgm:spPr/>
    </dgm:pt>
    <dgm:pt modelId="{92FD8309-9BE1-4AF8-A729-A42C8075DFEB}" type="pres">
      <dgm:prSet presAssocID="{BB079208-EB6D-42B0-9470-CAB1B7C2C6F8}" presName="ChildAccent" presStyleLbl="solidFgAcc1" presStyleIdx="0" presStyleCnt="10"/>
      <dgm:spPr/>
    </dgm:pt>
    <dgm:pt modelId="{3CC4D315-5C4F-4F39-B26A-3C3FD3054C4A}" type="pres">
      <dgm:prSet presAssocID="{BB079208-EB6D-42B0-9470-CAB1B7C2C6F8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6D524EF9-2814-4D7F-9A83-CB19BC068387}" type="pres">
      <dgm:prSet presAssocID="{C5373400-B2BE-4861-A99B-4471E5103C35}" presName="childComposite" presStyleCnt="0">
        <dgm:presLayoutVars>
          <dgm:chMax val="0"/>
          <dgm:chPref val="0"/>
        </dgm:presLayoutVars>
      </dgm:prSet>
      <dgm:spPr/>
    </dgm:pt>
    <dgm:pt modelId="{95308A19-79CA-424A-9792-E33EC65BA030}" type="pres">
      <dgm:prSet presAssocID="{C5373400-B2BE-4861-A99B-4471E5103C35}" presName="ChildAccent" presStyleLbl="solidFgAcc1" presStyleIdx="1" presStyleCnt="10"/>
      <dgm:spPr/>
    </dgm:pt>
    <dgm:pt modelId="{F9905E3F-C160-46DA-9968-9AEFE229D6AC}" type="pres">
      <dgm:prSet presAssocID="{C5373400-B2BE-4861-A99B-4471E5103C35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33D1B6C9-435E-47F4-8164-B875A4A13EEF}" type="pres">
      <dgm:prSet presAssocID="{9709BCAF-5677-4CF1-BA28-123192ED6110}" presName="childComposite" presStyleCnt="0">
        <dgm:presLayoutVars>
          <dgm:chMax val="0"/>
          <dgm:chPref val="0"/>
        </dgm:presLayoutVars>
      </dgm:prSet>
      <dgm:spPr/>
    </dgm:pt>
    <dgm:pt modelId="{0045FDE9-1446-4514-B71D-7AB4258DDCBA}" type="pres">
      <dgm:prSet presAssocID="{9709BCAF-5677-4CF1-BA28-123192ED6110}" presName="ChildAccent" presStyleLbl="solidFgAcc1" presStyleIdx="2" presStyleCnt="10"/>
      <dgm:spPr/>
    </dgm:pt>
    <dgm:pt modelId="{C8B9E7CA-9C18-4EC6-962F-09CF723FC243}" type="pres">
      <dgm:prSet presAssocID="{9709BCAF-5677-4CF1-BA28-123192ED6110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FCD569E1-464F-4A7A-825B-12231634757A}" type="pres">
      <dgm:prSet presAssocID="{E6E936B9-B6E3-4D06-9FCA-C0335CA6D3C4}" presName="childComposite" presStyleCnt="0">
        <dgm:presLayoutVars>
          <dgm:chMax val="0"/>
          <dgm:chPref val="0"/>
        </dgm:presLayoutVars>
      </dgm:prSet>
      <dgm:spPr/>
    </dgm:pt>
    <dgm:pt modelId="{A4F668D7-54B8-4998-B220-C546A11A04CD}" type="pres">
      <dgm:prSet presAssocID="{E6E936B9-B6E3-4D06-9FCA-C0335CA6D3C4}" presName="ChildAccent" presStyleLbl="solidFgAcc1" presStyleIdx="3" presStyleCnt="10"/>
      <dgm:spPr/>
    </dgm:pt>
    <dgm:pt modelId="{D7E6B094-F2CC-4007-8166-9B13E8C77BFC}" type="pres">
      <dgm:prSet presAssocID="{E6E936B9-B6E3-4D06-9FCA-C0335CA6D3C4}" presName="Child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C37A5A21-3091-4793-A44F-503BD2EE2ADA}" type="pres">
      <dgm:prSet presAssocID="{7DCBC19B-5A43-41B1-A61C-DD13FC94537C}" presName="childComposite" presStyleCnt="0">
        <dgm:presLayoutVars>
          <dgm:chMax val="0"/>
          <dgm:chPref val="0"/>
        </dgm:presLayoutVars>
      </dgm:prSet>
      <dgm:spPr/>
    </dgm:pt>
    <dgm:pt modelId="{C35C3BAE-91CA-4ED2-ABC1-3FCCF451841B}" type="pres">
      <dgm:prSet presAssocID="{7DCBC19B-5A43-41B1-A61C-DD13FC94537C}" presName="ChildAccent" presStyleLbl="solidFgAcc1" presStyleIdx="4" presStyleCnt="10"/>
      <dgm:spPr/>
    </dgm:pt>
    <dgm:pt modelId="{1D24D41D-65E5-485B-8645-EDB3AAFBC79F}" type="pres">
      <dgm:prSet presAssocID="{7DCBC19B-5A43-41B1-A61C-DD13FC94537C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0BA6799F-A5C9-4EFE-8E80-9DE186D07A99}" type="pres">
      <dgm:prSet presAssocID="{C54A0CEA-78AA-407C-A890-202A8539AB18}" presName="root" presStyleCnt="0">
        <dgm:presLayoutVars>
          <dgm:chMax/>
          <dgm:chPref/>
        </dgm:presLayoutVars>
      </dgm:prSet>
      <dgm:spPr/>
    </dgm:pt>
    <dgm:pt modelId="{E2A53DDB-A53C-43EB-A0CA-5B439680062C}" type="pres">
      <dgm:prSet presAssocID="{C54A0CEA-78AA-407C-A890-202A8539AB18}" presName="rootComposite" presStyleCnt="0">
        <dgm:presLayoutVars/>
      </dgm:prSet>
      <dgm:spPr/>
    </dgm:pt>
    <dgm:pt modelId="{F94CF725-62E0-4212-8748-FDA5707E6CB3}" type="pres">
      <dgm:prSet presAssocID="{C54A0CEA-78AA-407C-A890-202A8539AB18}" presName="ParentAccent" presStyleLbl="alignNode1" presStyleIdx="1" presStyleCnt="2"/>
      <dgm:spPr/>
    </dgm:pt>
    <dgm:pt modelId="{9DC94BEE-FE56-411D-ABAD-3DC5E5E7CA56}" type="pres">
      <dgm:prSet presAssocID="{C54A0CEA-78AA-407C-A890-202A8539AB18}" presName="ParentSmallAccent" presStyleLbl="fgAcc1" presStyleIdx="1" presStyleCnt="2"/>
      <dgm:spPr/>
    </dgm:pt>
    <dgm:pt modelId="{DDD9B4D1-E466-40DE-9F33-6603CA605BF2}" type="pres">
      <dgm:prSet presAssocID="{C54A0CEA-78AA-407C-A890-202A8539AB18}" presName="Parent" presStyleLbl="revTx" presStyleIdx="6" presStyleCnt="12">
        <dgm:presLayoutVars>
          <dgm:chMax/>
          <dgm:chPref val="4"/>
          <dgm:bulletEnabled val="1"/>
        </dgm:presLayoutVars>
      </dgm:prSet>
      <dgm:spPr/>
    </dgm:pt>
    <dgm:pt modelId="{39E88208-5C5B-4370-B3EB-9F318F71A21E}" type="pres">
      <dgm:prSet presAssocID="{C54A0CEA-78AA-407C-A890-202A8539AB18}" presName="childShape" presStyleCnt="0">
        <dgm:presLayoutVars>
          <dgm:chMax val="0"/>
          <dgm:chPref val="0"/>
        </dgm:presLayoutVars>
      </dgm:prSet>
      <dgm:spPr/>
    </dgm:pt>
    <dgm:pt modelId="{DF0F71A3-23C8-4FF0-99CD-6532694AC003}" type="pres">
      <dgm:prSet presAssocID="{7D476AA0-355D-462A-83E5-1D7D3C38719E}" presName="childComposite" presStyleCnt="0">
        <dgm:presLayoutVars>
          <dgm:chMax val="0"/>
          <dgm:chPref val="0"/>
        </dgm:presLayoutVars>
      </dgm:prSet>
      <dgm:spPr/>
    </dgm:pt>
    <dgm:pt modelId="{3B9E447A-7C9E-4433-9BCD-2CCC702B36BD}" type="pres">
      <dgm:prSet presAssocID="{7D476AA0-355D-462A-83E5-1D7D3C38719E}" presName="ChildAccent" presStyleLbl="solidFgAcc1" presStyleIdx="5" presStyleCnt="10"/>
      <dgm:spPr/>
    </dgm:pt>
    <dgm:pt modelId="{C58674CA-F97D-4175-AA60-1AF47A72347A}" type="pres">
      <dgm:prSet presAssocID="{7D476AA0-355D-462A-83E5-1D7D3C38719E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C8D91DC4-1AFC-483B-AB63-54093F1D2B8D}" type="pres">
      <dgm:prSet presAssocID="{61689BFD-9BD8-45AA-BF41-D20BC10D2FA0}" presName="childComposite" presStyleCnt="0">
        <dgm:presLayoutVars>
          <dgm:chMax val="0"/>
          <dgm:chPref val="0"/>
        </dgm:presLayoutVars>
      </dgm:prSet>
      <dgm:spPr/>
    </dgm:pt>
    <dgm:pt modelId="{2C794FE0-1DA2-4B49-B837-F597B45D720D}" type="pres">
      <dgm:prSet presAssocID="{61689BFD-9BD8-45AA-BF41-D20BC10D2FA0}" presName="ChildAccent" presStyleLbl="solidFgAcc1" presStyleIdx="6" presStyleCnt="10"/>
      <dgm:spPr/>
    </dgm:pt>
    <dgm:pt modelId="{15B5BC55-55AD-46F3-9508-9AFD3C527131}" type="pres">
      <dgm:prSet presAssocID="{61689BFD-9BD8-45AA-BF41-D20BC10D2FA0}" presName="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BFDC9AA6-F030-45FE-AA7E-234C633CED69}" type="pres">
      <dgm:prSet presAssocID="{C8CE77AA-9A4F-407A-9FDB-7DB8683431E2}" presName="childComposite" presStyleCnt="0">
        <dgm:presLayoutVars>
          <dgm:chMax val="0"/>
          <dgm:chPref val="0"/>
        </dgm:presLayoutVars>
      </dgm:prSet>
      <dgm:spPr/>
    </dgm:pt>
    <dgm:pt modelId="{B869FE95-4A2A-40D1-8B89-7A34161FBEF6}" type="pres">
      <dgm:prSet presAssocID="{C8CE77AA-9A4F-407A-9FDB-7DB8683431E2}" presName="ChildAccent" presStyleLbl="solidFgAcc1" presStyleIdx="7" presStyleCnt="10"/>
      <dgm:spPr/>
    </dgm:pt>
    <dgm:pt modelId="{7EAAAE84-ECB6-4791-B95B-D139B7466EE4}" type="pres">
      <dgm:prSet presAssocID="{C8CE77AA-9A4F-407A-9FDB-7DB8683431E2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1FF52F1C-E993-4142-A15B-3351A5768C97}" type="pres">
      <dgm:prSet presAssocID="{6B7779B8-9B0E-4D64-BD16-31A3D7296311}" presName="childComposite" presStyleCnt="0">
        <dgm:presLayoutVars>
          <dgm:chMax val="0"/>
          <dgm:chPref val="0"/>
        </dgm:presLayoutVars>
      </dgm:prSet>
      <dgm:spPr/>
    </dgm:pt>
    <dgm:pt modelId="{D3E59C9E-9A70-4AF4-9CB1-AC0263285909}" type="pres">
      <dgm:prSet presAssocID="{6B7779B8-9B0E-4D64-BD16-31A3D7296311}" presName="ChildAccent" presStyleLbl="solidFgAcc1" presStyleIdx="8" presStyleCnt="10"/>
      <dgm:spPr/>
    </dgm:pt>
    <dgm:pt modelId="{04E4036B-32D2-459B-8943-A4C16EF2BC4E}" type="pres">
      <dgm:prSet presAssocID="{6B7779B8-9B0E-4D64-BD16-31A3D7296311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4CE57689-DDAF-4877-BD5C-034569403B0D}" type="pres">
      <dgm:prSet presAssocID="{385CC5AF-9F03-416D-9B1E-86879FB1B394}" presName="childComposite" presStyleCnt="0">
        <dgm:presLayoutVars>
          <dgm:chMax val="0"/>
          <dgm:chPref val="0"/>
        </dgm:presLayoutVars>
      </dgm:prSet>
      <dgm:spPr/>
    </dgm:pt>
    <dgm:pt modelId="{272D3DA5-78C0-46BF-A1D4-AD8F0330A819}" type="pres">
      <dgm:prSet presAssocID="{385CC5AF-9F03-416D-9B1E-86879FB1B394}" presName="ChildAccent" presStyleLbl="solidFgAcc1" presStyleIdx="9" presStyleCnt="10"/>
      <dgm:spPr/>
    </dgm:pt>
    <dgm:pt modelId="{55CFEADD-5B35-4409-B7CC-0D05762D4AF6}" type="pres">
      <dgm:prSet presAssocID="{385CC5AF-9F03-416D-9B1E-86879FB1B394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D1E51F07-635F-4464-8830-E886A658399B}" type="presOf" srcId="{E6E936B9-B6E3-4D06-9FCA-C0335CA6D3C4}" destId="{D7E6B094-F2CC-4007-8166-9B13E8C77BFC}" srcOrd="0" destOrd="0" presId="urn:microsoft.com/office/officeart/2008/layout/SquareAccentList"/>
    <dgm:cxn modelId="{C8837E07-BD36-4020-AF29-194CFFBB3161}" srcId="{C54A0CEA-78AA-407C-A890-202A8539AB18}" destId="{7D476AA0-355D-462A-83E5-1D7D3C38719E}" srcOrd="0" destOrd="0" parTransId="{9F3DDD43-D952-4BC0-B1BA-6CD0273611B6}" sibTransId="{CAFAC44A-FB1F-4CF7-9406-B10812C37F7E}"/>
    <dgm:cxn modelId="{6085741B-6383-4285-9D85-18436CB14E25}" type="presOf" srcId="{7D476AA0-355D-462A-83E5-1D7D3C38719E}" destId="{C58674CA-F97D-4175-AA60-1AF47A72347A}" srcOrd="0" destOrd="0" presId="urn:microsoft.com/office/officeart/2008/layout/SquareAccentList"/>
    <dgm:cxn modelId="{0C53A71B-3012-451B-910B-862473F94A94}" type="presOf" srcId="{385CC5AF-9F03-416D-9B1E-86879FB1B394}" destId="{55CFEADD-5B35-4409-B7CC-0D05762D4AF6}" srcOrd="0" destOrd="0" presId="urn:microsoft.com/office/officeart/2008/layout/SquareAccentList"/>
    <dgm:cxn modelId="{C024571E-0A6E-4A71-89FC-E0FA12B48C8B}" srcId="{C54A0CEA-78AA-407C-A890-202A8539AB18}" destId="{385CC5AF-9F03-416D-9B1E-86879FB1B394}" srcOrd="4" destOrd="0" parTransId="{2B6AF65F-1D9D-4DA4-81E0-BD24645B7E6B}" sibTransId="{2E68375C-EF30-4333-A535-CACE5115DB08}"/>
    <dgm:cxn modelId="{D9DA6029-B103-4A20-BFF0-1414C3A8FF8E}" type="presOf" srcId="{C8CE77AA-9A4F-407A-9FDB-7DB8683431E2}" destId="{7EAAAE84-ECB6-4791-B95B-D139B7466EE4}" srcOrd="0" destOrd="0" presId="urn:microsoft.com/office/officeart/2008/layout/SquareAccentList"/>
    <dgm:cxn modelId="{A1B1962C-DE00-4030-B6F7-60DBB15E1A11}" srcId="{C62EB2BD-0D7B-4A97-BED5-454C0EA4A986}" destId="{7DCBC19B-5A43-41B1-A61C-DD13FC94537C}" srcOrd="4" destOrd="0" parTransId="{4CA629BA-9E2A-4DFF-B3F8-4703BE41FCAB}" sibTransId="{FF315AD8-4656-492B-B4B9-8D3E520C14EC}"/>
    <dgm:cxn modelId="{7BDB0049-C84C-4DCF-B084-37386131A386}" type="presOf" srcId="{CA41EFA3-B7C0-44AC-B76C-816DE3AD121B}" destId="{31906816-698D-4505-A02C-5D02AA652484}" srcOrd="0" destOrd="0" presId="urn:microsoft.com/office/officeart/2008/layout/SquareAccentList"/>
    <dgm:cxn modelId="{7F040549-B07A-4452-B259-BB999B1E2E95}" type="presOf" srcId="{7DCBC19B-5A43-41B1-A61C-DD13FC94537C}" destId="{1D24D41D-65E5-485B-8645-EDB3AAFBC79F}" srcOrd="0" destOrd="0" presId="urn:microsoft.com/office/officeart/2008/layout/SquareAccentList"/>
    <dgm:cxn modelId="{4FC03D6B-55F5-4D14-8EC9-013C425FB0A7}" type="presOf" srcId="{BB079208-EB6D-42B0-9470-CAB1B7C2C6F8}" destId="{3CC4D315-5C4F-4F39-B26A-3C3FD3054C4A}" srcOrd="0" destOrd="0" presId="urn:microsoft.com/office/officeart/2008/layout/SquareAccentList"/>
    <dgm:cxn modelId="{30684255-C1C3-4BE4-B84F-0EF00931764D}" type="presOf" srcId="{C62EB2BD-0D7B-4A97-BED5-454C0EA4A986}" destId="{D8478CAD-0E10-48B6-88D5-13456B8962AC}" srcOrd="0" destOrd="0" presId="urn:microsoft.com/office/officeart/2008/layout/SquareAccentList"/>
    <dgm:cxn modelId="{3336F477-C115-4BE0-AC4A-D5875CD9BDE1}" srcId="{C54A0CEA-78AA-407C-A890-202A8539AB18}" destId="{C8CE77AA-9A4F-407A-9FDB-7DB8683431E2}" srcOrd="2" destOrd="0" parTransId="{C051A08C-DFA4-40FE-8C8E-A5A15CB5C008}" sibTransId="{7023C836-047B-4365-864E-95EE8F367346}"/>
    <dgm:cxn modelId="{12EB5889-34B0-4873-A07B-65E4A3C794F5}" type="presOf" srcId="{C54A0CEA-78AA-407C-A890-202A8539AB18}" destId="{DDD9B4D1-E466-40DE-9F33-6603CA605BF2}" srcOrd="0" destOrd="0" presId="urn:microsoft.com/office/officeart/2008/layout/SquareAccentList"/>
    <dgm:cxn modelId="{CA5FD28E-03DB-4DD4-8881-C5C7A7FA895F}" srcId="{C62EB2BD-0D7B-4A97-BED5-454C0EA4A986}" destId="{BB079208-EB6D-42B0-9470-CAB1B7C2C6F8}" srcOrd="0" destOrd="0" parTransId="{D36FC463-5DA0-4569-90B8-7F1A07FBE342}" sibTransId="{7416F0B5-313B-4941-BC81-BD30437D5CA4}"/>
    <dgm:cxn modelId="{08ED2C9E-CD4B-4937-B99E-E9E9B75088A9}" type="presOf" srcId="{C5373400-B2BE-4861-A99B-4471E5103C35}" destId="{F9905E3F-C160-46DA-9968-9AEFE229D6AC}" srcOrd="0" destOrd="0" presId="urn:microsoft.com/office/officeart/2008/layout/SquareAccentList"/>
    <dgm:cxn modelId="{5C8051A2-A19E-4B42-9D5C-4306757CF380}" srcId="{CA41EFA3-B7C0-44AC-B76C-816DE3AD121B}" destId="{C54A0CEA-78AA-407C-A890-202A8539AB18}" srcOrd="1" destOrd="0" parTransId="{CA1094B9-05B7-4150-B9A2-86AB0657036A}" sibTransId="{07E53CC1-C68A-4DF8-9E01-405377B58FBF}"/>
    <dgm:cxn modelId="{959BB5A3-D768-4F30-9ABA-2725BEA5C65E}" srcId="{C62EB2BD-0D7B-4A97-BED5-454C0EA4A986}" destId="{C5373400-B2BE-4861-A99B-4471E5103C35}" srcOrd="1" destOrd="0" parTransId="{54BAD29C-5481-42EF-AA50-73558D1D6CEA}" sibTransId="{8BD93DD0-6850-4523-ACD3-D04F8EC9B49E}"/>
    <dgm:cxn modelId="{9727BDA4-D24E-4B53-B5C5-BB849A66C29D}" srcId="{C54A0CEA-78AA-407C-A890-202A8539AB18}" destId="{6B7779B8-9B0E-4D64-BD16-31A3D7296311}" srcOrd="3" destOrd="0" parTransId="{44DCBFCC-E25B-439B-BE36-34A8B6FD1601}" sibTransId="{7A434BEC-43CC-4BC4-9D85-D48711FACF77}"/>
    <dgm:cxn modelId="{43BBA9B1-C439-40CA-A915-3FBA0ECE9640}" srcId="{C54A0CEA-78AA-407C-A890-202A8539AB18}" destId="{61689BFD-9BD8-45AA-BF41-D20BC10D2FA0}" srcOrd="1" destOrd="0" parTransId="{4031D642-9041-4135-9260-4B5A82580A45}" sibTransId="{91072D0E-F606-4022-A47F-5AC4C10D4B38}"/>
    <dgm:cxn modelId="{363BC3C5-061C-41AA-9A5F-0DAFC962FB28}" srcId="{C62EB2BD-0D7B-4A97-BED5-454C0EA4A986}" destId="{9709BCAF-5677-4CF1-BA28-123192ED6110}" srcOrd="2" destOrd="0" parTransId="{6B76BA84-4960-408B-991D-33242E9650BF}" sibTransId="{8BB9BB3F-2088-4FF9-B8E0-63F214CFD86F}"/>
    <dgm:cxn modelId="{9BDD87D1-765B-40F7-98BB-AA86542AF8B3}" srcId="{C62EB2BD-0D7B-4A97-BED5-454C0EA4A986}" destId="{E6E936B9-B6E3-4D06-9FCA-C0335CA6D3C4}" srcOrd="3" destOrd="0" parTransId="{8C370844-84E6-4D3E-9AC2-C9B40DB4CFD3}" sibTransId="{336046BE-65CC-42A4-9646-8E7AF5EC943E}"/>
    <dgm:cxn modelId="{BA30AFD4-08CA-463E-ABF7-4B3BBE4CCF64}" type="presOf" srcId="{9709BCAF-5677-4CF1-BA28-123192ED6110}" destId="{C8B9E7CA-9C18-4EC6-962F-09CF723FC243}" srcOrd="0" destOrd="0" presId="urn:microsoft.com/office/officeart/2008/layout/SquareAccentList"/>
    <dgm:cxn modelId="{9D47B3E1-5DA1-45C5-97BE-73EEEAF429F2}" type="presOf" srcId="{6B7779B8-9B0E-4D64-BD16-31A3D7296311}" destId="{04E4036B-32D2-459B-8943-A4C16EF2BC4E}" srcOrd="0" destOrd="0" presId="urn:microsoft.com/office/officeart/2008/layout/SquareAccentList"/>
    <dgm:cxn modelId="{A281F7E1-53A4-4A44-A72C-3D8C84DF056D}" srcId="{CA41EFA3-B7C0-44AC-B76C-816DE3AD121B}" destId="{C62EB2BD-0D7B-4A97-BED5-454C0EA4A986}" srcOrd="0" destOrd="0" parTransId="{E7AAE54C-3CCC-4829-B713-D48A4EFD4961}" sibTransId="{6E1796CF-88E9-4643-AE8A-885B77B523B7}"/>
    <dgm:cxn modelId="{E3C4B3FA-EBDB-4739-AD64-C3AA78D7B0F2}" type="presOf" srcId="{61689BFD-9BD8-45AA-BF41-D20BC10D2FA0}" destId="{15B5BC55-55AD-46F3-9508-9AFD3C527131}" srcOrd="0" destOrd="0" presId="urn:microsoft.com/office/officeart/2008/layout/SquareAccentList"/>
    <dgm:cxn modelId="{BFCF2C9C-133F-4A27-B7DA-186EF6B39B67}" type="presParOf" srcId="{31906816-698D-4505-A02C-5D02AA652484}" destId="{71ED48CD-ED9A-4DC3-BDB8-3E755B98C801}" srcOrd="0" destOrd="0" presId="urn:microsoft.com/office/officeart/2008/layout/SquareAccentList"/>
    <dgm:cxn modelId="{12C35109-B3CE-4C2D-A850-C805C0127F5B}" type="presParOf" srcId="{71ED48CD-ED9A-4DC3-BDB8-3E755B98C801}" destId="{718346C2-A50B-40F6-B7EA-F6FB1B4E856C}" srcOrd="0" destOrd="0" presId="urn:microsoft.com/office/officeart/2008/layout/SquareAccentList"/>
    <dgm:cxn modelId="{E8C24853-8B4C-4207-B93A-B16A6942E5B4}" type="presParOf" srcId="{718346C2-A50B-40F6-B7EA-F6FB1B4E856C}" destId="{ED801D8F-DEF9-44F4-9735-C39C9C01E440}" srcOrd="0" destOrd="0" presId="urn:microsoft.com/office/officeart/2008/layout/SquareAccentList"/>
    <dgm:cxn modelId="{16743968-D56F-444D-93B8-F5518982C811}" type="presParOf" srcId="{718346C2-A50B-40F6-B7EA-F6FB1B4E856C}" destId="{1D6D7399-7F03-487F-AE4B-AEB5C49379A4}" srcOrd="1" destOrd="0" presId="urn:microsoft.com/office/officeart/2008/layout/SquareAccentList"/>
    <dgm:cxn modelId="{96783120-DEDA-4403-8FFB-8EF2D37142FB}" type="presParOf" srcId="{718346C2-A50B-40F6-B7EA-F6FB1B4E856C}" destId="{D8478CAD-0E10-48B6-88D5-13456B8962AC}" srcOrd="2" destOrd="0" presId="urn:microsoft.com/office/officeart/2008/layout/SquareAccentList"/>
    <dgm:cxn modelId="{1F7F4D25-0DE5-4E5F-ADF3-5BC937F62DB0}" type="presParOf" srcId="{71ED48CD-ED9A-4DC3-BDB8-3E755B98C801}" destId="{FA580B04-7C9D-4C4E-A101-9F0505BB88C0}" srcOrd="1" destOrd="0" presId="urn:microsoft.com/office/officeart/2008/layout/SquareAccentList"/>
    <dgm:cxn modelId="{C61D29C4-DBD2-4B6E-AF54-7B4B3D7248BB}" type="presParOf" srcId="{FA580B04-7C9D-4C4E-A101-9F0505BB88C0}" destId="{0B41A57F-AF8F-4E29-8434-A7270F1482A9}" srcOrd="0" destOrd="0" presId="urn:microsoft.com/office/officeart/2008/layout/SquareAccentList"/>
    <dgm:cxn modelId="{641F59BD-90A6-44D8-8571-1068B82C838A}" type="presParOf" srcId="{0B41A57F-AF8F-4E29-8434-A7270F1482A9}" destId="{92FD8309-9BE1-4AF8-A729-A42C8075DFEB}" srcOrd="0" destOrd="0" presId="urn:microsoft.com/office/officeart/2008/layout/SquareAccentList"/>
    <dgm:cxn modelId="{3D71747F-CB90-4A29-8236-76AD28EDB08D}" type="presParOf" srcId="{0B41A57F-AF8F-4E29-8434-A7270F1482A9}" destId="{3CC4D315-5C4F-4F39-B26A-3C3FD3054C4A}" srcOrd="1" destOrd="0" presId="urn:microsoft.com/office/officeart/2008/layout/SquareAccentList"/>
    <dgm:cxn modelId="{AA244011-A7D6-403F-86D6-CF7C781E98A9}" type="presParOf" srcId="{FA580B04-7C9D-4C4E-A101-9F0505BB88C0}" destId="{6D524EF9-2814-4D7F-9A83-CB19BC068387}" srcOrd="1" destOrd="0" presId="urn:microsoft.com/office/officeart/2008/layout/SquareAccentList"/>
    <dgm:cxn modelId="{2359A62E-8986-48B7-8573-96AA1DA95F42}" type="presParOf" srcId="{6D524EF9-2814-4D7F-9A83-CB19BC068387}" destId="{95308A19-79CA-424A-9792-E33EC65BA030}" srcOrd="0" destOrd="0" presId="urn:microsoft.com/office/officeart/2008/layout/SquareAccentList"/>
    <dgm:cxn modelId="{68213A21-66A4-40D7-96C4-86B7B0723549}" type="presParOf" srcId="{6D524EF9-2814-4D7F-9A83-CB19BC068387}" destId="{F9905E3F-C160-46DA-9968-9AEFE229D6AC}" srcOrd="1" destOrd="0" presId="urn:microsoft.com/office/officeart/2008/layout/SquareAccentList"/>
    <dgm:cxn modelId="{BAC40862-1D21-4D96-8A3C-B0BC88947E06}" type="presParOf" srcId="{FA580B04-7C9D-4C4E-A101-9F0505BB88C0}" destId="{33D1B6C9-435E-47F4-8164-B875A4A13EEF}" srcOrd="2" destOrd="0" presId="urn:microsoft.com/office/officeart/2008/layout/SquareAccentList"/>
    <dgm:cxn modelId="{4555D991-7B4B-49A7-96DB-141EB649E636}" type="presParOf" srcId="{33D1B6C9-435E-47F4-8164-B875A4A13EEF}" destId="{0045FDE9-1446-4514-B71D-7AB4258DDCBA}" srcOrd="0" destOrd="0" presId="urn:microsoft.com/office/officeart/2008/layout/SquareAccentList"/>
    <dgm:cxn modelId="{11CFF1C7-5A24-4AEC-9057-78F22AF1F762}" type="presParOf" srcId="{33D1B6C9-435E-47F4-8164-B875A4A13EEF}" destId="{C8B9E7CA-9C18-4EC6-962F-09CF723FC243}" srcOrd="1" destOrd="0" presId="urn:microsoft.com/office/officeart/2008/layout/SquareAccentList"/>
    <dgm:cxn modelId="{56152895-2071-4A70-A7F2-7C68EB56EBA6}" type="presParOf" srcId="{FA580B04-7C9D-4C4E-A101-9F0505BB88C0}" destId="{FCD569E1-464F-4A7A-825B-12231634757A}" srcOrd="3" destOrd="0" presId="urn:microsoft.com/office/officeart/2008/layout/SquareAccentList"/>
    <dgm:cxn modelId="{111CCEDF-B3B8-43B1-B496-7353D88F2ED7}" type="presParOf" srcId="{FCD569E1-464F-4A7A-825B-12231634757A}" destId="{A4F668D7-54B8-4998-B220-C546A11A04CD}" srcOrd="0" destOrd="0" presId="urn:microsoft.com/office/officeart/2008/layout/SquareAccentList"/>
    <dgm:cxn modelId="{C68C8468-6C5D-42A3-8700-944E0A1E655A}" type="presParOf" srcId="{FCD569E1-464F-4A7A-825B-12231634757A}" destId="{D7E6B094-F2CC-4007-8166-9B13E8C77BFC}" srcOrd="1" destOrd="0" presId="urn:microsoft.com/office/officeart/2008/layout/SquareAccentList"/>
    <dgm:cxn modelId="{5AA074A9-7830-4D57-B597-8F252659ED3B}" type="presParOf" srcId="{FA580B04-7C9D-4C4E-A101-9F0505BB88C0}" destId="{C37A5A21-3091-4793-A44F-503BD2EE2ADA}" srcOrd="4" destOrd="0" presId="urn:microsoft.com/office/officeart/2008/layout/SquareAccentList"/>
    <dgm:cxn modelId="{4AD5BFEC-8A03-48B1-8B5D-C878E068E3B6}" type="presParOf" srcId="{C37A5A21-3091-4793-A44F-503BD2EE2ADA}" destId="{C35C3BAE-91CA-4ED2-ABC1-3FCCF451841B}" srcOrd="0" destOrd="0" presId="urn:microsoft.com/office/officeart/2008/layout/SquareAccentList"/>
    <dgm:cxn modelId="{24249B75-706E-43EC-81B1-AE639E15653B}" type="presParOf" srcId="{C37A5A21-3091-4793-A44F-503BD2EE2ADA}" destId="{1D24D41D-65E5-485B-8645-EDB3AAFBC79F}" srcOrd="1" destOrd="0" presId="urn:microsoft.com/office/officeart/2008/layout/SquareAccentList"/>
    <dgm:cxn modelId="{945E7017-A1B2-4955-88C2-C64A9C542B7E}" type="presParOf" srcId="{31906816-698D-4505-A02C-5D02AA652484}" destId="{0BA6799F-A5C9-4EFE-8E80-9DE186D07A99}" srcOrd="1" destOrd="0" presId="urn:microsoft.com/office/officeart/2008/layout/SquareAccentList"/>
    <dgm:cxn modelId="{2D74D423-38E1-45B1-B9C5-4ED2F77EA44E}" type="presParOf" srcId="{0BA6799F-A5C9-4EFE-8E80-9DE186D07A99}" destId="{E2A53DDB-A53C-43EB-A0CA-5B439680062C}" srcOrd="0" destOrd="0" presId="urn:microsoft.com/office/officeart/2008/layout/SquareAccentList"/>
    <dgm:cxn modelId="{6801BB07-98B5-4C75-B1B7-AE03CDB290F2}" type="presParOf" srcId="{E2A53DDB-A53C-43EB-A0CA-5B439680062C}" destId="{F94CF725-62E0-4212-8748-FDA5707E6CB3}" srcOrd="0" destOrd="0" presId="urn:microsoft.com/office/officeart/2008/layout/SquareAccentList"/>
    <dgm:cxn modelId="{9DD6144B-0361-49E5-ACE7-2541E32A7D2A}" type="presParOf" srcId="{E2A53DDB-A53C-43EB-A0CA-5B439680062C}" destId="{9DC94BEE-FE56-411D-ABAD-3DC5E5E7CA56}" srcOrd="1" destOrd="0" presId="urn:microsoft.com/office/officeart/2008/layout/SquareAccentList"/>
    <dgm:cxn modelId="{79C770A8-1824-4FA9-AF86-EC079EB51FD1}" type="presParOf" srcId="{E2A53DDB-A53C-43EB-A0CA-5B439680062C}" destId="{DDD9B4D1-E466-40DE-9F33-6603CA605BF2}" srcOrd="2" destOrd="0" presId="urn:microsoft.com/office/officeart/2008/layout/SquareAccentList"/>
    <dgm:cxn modelId="{9D77D4C6-C961-466F-AF5F-E8F0FEA76FAF}" type="presParOf" srcId="{0BA6799F-A5C9-4EFE-8E80-9DE186D07A99}" destId="{39E88208-5C5B-4370-B3EB-9F318F71A21E}" srcOrd="1" destOrd="0" presId="urn:microsoft.com/office/officeart/2008/layout/SquareAccentList"/>
    <dgm:cxn modelId="{EE0116BB-EC9D-49C5-9E7D-0EB0177035C8}" type="presParOf" srcId="{39E88208-5C5B-4370-B3EB-9F318F71A21E}" destId="{DF0F71A3-23C8-4FF0-99CD-6532694AC003}" srcOrd="0" destOrd="0" presId="urn:microsoft.com/office/officeart/2008/layout/SquareAccentList"/>
    <dgm:cxn modelId="{AD3BF39D-B732-4787-8FB9-6AFEB2DAD803}" type="presParOf" srcId="{DF0F71A3-23C8-4FF0-99CD-6532694AC003}" destId="{3B9E447A-7C9E-4433-9BCD-2CCC702B36BD}" srcOrd="0" destOrd="0" presId="urn:microsoft.com/office/officeart/2008/layout/SquareAccentList"/>
    <dgm:cxn modelId="{B7A11C08-6E31-48B9-A5D9-942044AC0D5E}" type="presParOf" srcId="{DF0F71A3-23C8-4FF0-99CD-6532694AC003}" destId="{C58674CA-F97D-4175-AA60-1AF47A72347A}" srcOrd="1" destOrd="0" presId="urn:microsoft.com/office/officeart/2008/layout/SquareAccentList"/>
    <dgm:cxn modelId="{A3DFB6DF-2C50-4C63-8D8B-AA9ADCF838F3}" type="presParOf" srcId="{39E88208-5C5B-4370-B3EB-9F318F71A21E}" destId="{C8D91DC4-1AFC-483B-AB63-54093F1D2B8D}" srcOrd="1" destOrd="0" presId="urn:microsoft.com/office/officeart/2008/layout/SquareAccentList"/>
    <dgm:cxn modelId="{E2B024A9-09BB-4FE9-BAE3-55270273850A}" type="presParOf" srcId="{C8D91DC4-1AFC-483B-AB63-54093F1D2B8D}" destId="{2C794FE0-1DA2-4B49-B837-F597B45D720D}" srcOrd="0" destOrd="0" presId="urn:microsoft.com/office/officeart/2008/layout/SquareAccentList"/>
    <dgm:cxn modelId="{313FE9EC-2CAF-48BF-B12A-D417BD9BB533}" type="presParOf" srcId="{C8D91DC4-1AFC-483B-AB63-54093F1D2B8D}" destId="{15B5BC55-55AD-46F3-9508-9AFD3C527131}" srcOrd="1" destOrd="0" presId="urn:microsoft.com/office/officeart/2008/layout/SquareAccentList"/>
    <dgm:cxn modelId="{D1182818-94B5-4228-BE3E-B57B4BB41DC2}" type="presParOf" srcId="{39E88208-5C5B-4370-B3EB-9F318F71A21E}" destId="{BFDC9AA6-F030-45FE-AA7E-234C633CED69}" srcOrd="2" destOrd="0" presId="urn:microsoft.com/office/officeart/2008/layout/SquareAccentList"/>
    <dgm:cxn modelId="{AEF198FD-531D-46F2-98DD-86DF4F426B74}" type="presParOf" srcId="{BFDC9AA6-F030-45FE-AA7E-234C633CED69}" destId="{B869FE95-4A2A-40D1-8B89-7A34161FBEF6}" srcOrd="0" destOrd="0" presId="urn:microsoft.com/office/officeart/2008/layout/SquareAccentList"/>
    <dgm:cxn modelId="{C1C643FC-00FD-4896-91FF-434637C02E9B}" type="presParOf" srcId="{BFDC9AA6-F030-45FE-AA7E-234C633CED69}" destId="{7EAAAE84-ECB6-4791-B95B-D139B7466EE4}" srcOrd="1" destOrd="0" presId="urn:microsoft.com/office/officeart/2008/layout/SquareAccentList"/>
    <dgm:cxn modelId="{D4605D6F-D992-48E0-9ECD-07E9DA370462}" type="presParOf" srcId="{39E88208-5C5B-4370-B3EB-9F318F71A21E}" destId="{1FF52F1C-E993-4142-A15B-3351A5768C97}" srcOrd="3" destOrd="0" presId="urn:microsoft.com/office/officeart/2008/layout/SquareAccentList"/>
    <dgm:cxn modelId="{DEA45B34-C329-4790-921E-D09410834A47}" type="presParOf" srcId="{1FF52F1C-E993-4142-A15B-3351A5768C97}" destId="{D3E59C9E-9A70-4AF4-9CB1-AC0263285909}" srcOrd="0" destOrd="0" presId="urn:microsoft.com/office/officeart/2008/layout/SquareAccentList"/>
    <dgm:cxn modelId="{FCB7EE25-1929-4000-807F-76BF73F6B6DA}" type="presParOf" srcId="{1FF52F1C-E993-4142-A15B-3351A5768C97}" destId="{04E4036B-32D2-459B-8943-A4C16EF2BC4E}" srcOrd="1" destOrd="0" presId="urn:microsoft.com/office/officeart/2008/layout/SquareAccentList"/>
    <dgm:cxn modelId="{A4B2A684-93B6-499A-A7FF-4A20DE988C59}" type="presParOf" srcId="{39E88208-5C5B-4370-B3EB-9F318F71A21E}" destId="{4CE57689-DDAF-4877-BD5C-034569403B0D}" srcOrd="4" destOrd="0" presId="urn:microsoft.com/office/officeart/2008/layout/SquareAccentList"/>
    <dgm:cxn modelId="{109CDBD7-3C05-4034-8C0C-7DDC3E712441}" type="presParOf" srcId="{4CE57689-DDAF-4877-BD5C-034569403B0D}" destId="{272D3DA5-78C0-46BF-A1D4-AD8F0330A819}" srcOrd="0" destOrd="0" presId="urn:microsoft.com/office/officeart/2008/layout/SquareAccentList"/>
    <dgm:cxn modelId="{49805BBE-F1C6-44C2-B824-2702C527D376}" type="presParOf" srcId="{4CE57689-DDAF-4877-BD5C-034569403B0D}" destId="{55CFEADD-5B35-4409-B7CC-0D05762D4AF6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7979A3-064F-4792-81E5-C58C95A480A4}" type="doc">
      <dgm:prSet loTypeId="urn:microsoft.com/office/officeart/2005/8/layout/radial2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63CDC6CA-4C69-4B03-A66A-014C1F1F542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支持</a:t>
          </a:r>
        </a:p>
      </dgm:t>
    </dgm:pt>
    <dgm:pt modelId="{C896E1B6-EF8B-4A99-BD77-B4CC0A055FC8}" type="par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2A1F370-B3BC-45FD-A047-AF78D37823E2}" type="sib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7833713-4001-4E7A-8AA8-70E859C9117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指を入れる穴</a:t>
          </a:r>
        </a:p>
      </dgm:t>
    </dgm:pt>
    <dgm:pt modelId="{03360C74-1610-4949-BFFA-2BE65ECEDDD9}" type="par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413D2F3-52E3-47A7-8C9E-2DF0826C8A94}" type="sib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B3C9829-C1F7-4A24-9FC1-1B121C596F7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gm:t>
    </dgm:pt>
    <dgm:pt modelId="{53C75A6D-7835-4EBB-8F62-3E11DC1CB2FE}" type="par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C8C7DE6-5B96-46D4-94A0-D5073B3C6D6F}" type="sib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429545B-E535-41C9-8F39-2046B9D82A5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穴の大きさ</a:t>
          </a:r>
        </a:p>
      </dgm:t>
    </dgm:pt>
    <dgm:pt modelId="{6FBAB487-17BC-4542-93DB-39C3D457CD2E}" type="par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8295394-4268-4233-9472-FCAF8B907285}" type="sib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BE4F0B8-C59E-49AA-BA30-B79CFA127052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gm:t>
    </dgm:pt>
    <dgm:pt modelId="{5F0B4A5E-8134-49C3-B3B5-FA5D6CAB9BFF}" type="par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18DD27A-0FDB-4551-8007-260DB79E2906}" type="sib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690EE28-80BB-4123-A97D-4CCEFBA7D55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二つの刃が交わる物理的形態</a:t>
          </a:r>
        </a:p>
      </dgm:t>
    </dgm:pt>
    <dgm:pt modelId="{FE65529A-2718-49BD-8B3B-980D9D26FEF2}" type="parTrans" cxnId="{AFA1B8FE-8B6C-4D31-8431-6A62F6CB5E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DD7507F-1A85-4C86-9293-9213C8BDD4AD}" type="sibTrans" cxnId="{AFA1B8FE-8B6C-4D31-8431-6A62F6CB5E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D31DA515-E002-4713-B213-C70B6E8BE61C}" type="pres">
      <dgm:prSet presAssocID="{257979A3-064F-4792-81E5-C58C95A480A4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42FBC44-AAE0-4A19-A01B-076881DCEA42}" type="pres">
      <dgm:prSet presAssocID="{257979A3-064F-4792-81E5-C58C95A480A4}" presName="cycle" presStyleCnt="0"/>
      <dgm:spPr/>
    </dgm:pt>
    <dgm:pt modelId="{8690EDB8-6807-419E-898E-2EF91140DBFF}" type="pres">
      <dgm:prSet presAssocID="{257979A3-064F-4792-81E5-C58C95A480A4}" presName="centerShape" presStyleCnt="0"/>
      <dgm:spPr/>
    </dgm:pt>
    <dgm:pt modelId="{00BCCE9C-A71D-46F5-9655-9B27CDF7A0D0}" type="pres">
      <dgm:prSet presAssocID="{257979A3-064F-4792-81E5-C58C95A480A4}" presName="connSite" presStyleLbl="node1" presStyleIdx="0" presStyleCnt="4"/>
      <dgm:spPr/>
    </dgm:pt>
    <dgm:pt modelId="{7ABA57AE-B6E1-4AFD-A8F0-4BEF79729E33}" type="pres">
      <dgm:prSet presAssocID="{257979A3-064F-4792-81E5-C58C95A480A4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CCB1028-85A3-4475-9317-450EA88D2046}" type="pres">
      <dgm:prSet presAssocID="{C896E1B6-EF8B-4A99-BD77-B4CC0A055FC8}" presName="Name25" presStyleLbl="parChTrans1D1" presStyleIdx="0" presStyleCnt="3"/>
      <dgm:spPr/>
    </dgm:pt>
    <dgm:pt modelId="{FE959023-223C-4925-B009-B2E8F4BFCC9D}" type="pres">
      <dgm:prSet presAssocID="{63CDC6CA-4C69-4B03-A66A-014C1F1F5421}" presName="node" presStyleCnt="0"/>
      <dgm:spPr/>
    </dgm:pt>
    <dgm:pt modelId="{DE402985-8C86-4C20-8CF8-4F7056CCEEAF}" type="pres">
      <dgm:prSet presAssocID="{63CDC6CA-4C69-4B03-A66A-014C1F1F542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B95AB62-74F3-452B-BA92-C8665CAB1381}" type="pres">
      <dgm:prSet presAssocID="{63CDC6CA-4C69-4B03-A66A-014C1F1F5421}" presName="childNode" presStyleLbl="revTx" presStyleIdx="0" presStyleCnt="3">
        <dgm:presLayoutVars>
          <dgm:bulletEnabled val="1"/>
        </dgm:presLayoutVars>
      </dgm:prSet>
      <dgm:spPr/>
    </dgm:pt>
    <dgm:pt modelId="{EACF45D6-315D-40A1-A571-40CBE56B31AC}" type="pres">
      <dgm:prSet presAssocID="{53C75A6D-7835-4EBB-8F62-3E11DC1CB2FE}" presName="Name25" presStyleLbl="parChTrans1D1" presStyleIdx="1" presStyleCnt="3"/>
      <dgm:spPr/>
    </dgm:pt>
    <dgm:pt modelId="{43DA951A-8724-401F-946E-0C4461472378}" type="pres">
      <dgm:prSet presAssocID="{1B3C9829-C1F7-4A24-9FC1-1B121C596F75}" presName="node" presStyleCnt="0"/>
      <dgm:spPr/>
    </dgm:pt>
    <dgm:pt modelId="{6E7AC936-24B1-43AC-AC0E-BBBC3136BA68}" type="pres">
      <dgm:prSet presAssocID="{1B3C9829-C1F7-4A24-9FC1-1B121C596F75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88FACE1-DEC1-45CA-946E-556A821256C4}" type="pres">
      <dgm:prSet presAssocID="{1B3C9829-C1F7-4A24-9FC1-1B121C596F75}" presName="childNode" presStyleLbl="revTx" presStyleIdx="1" presStyleCnt="3">
        <dgm:presLayoutVars>
          <dgm:bulletEnabled val="1"/>
        </dgm:presLayoutVars>
      </dgm:prSet>
      <dgm:spPr/>
    </dgm:pt>
    <dgm:pt modelId="{7A9B518E-7E1B-468F-977E-56568AA6FD7B}" type="pres">
      <dgm:prSet presAssocID="{5F0B4A5E-8134-49C3-B3B5-FA5D6CAB9BFF}" presName="Name25" presStyleLbl="parChTrans1D1" presStyleIdx="2" presStyleCnt="3"/>
      <dgm:spPr/>
    </dgm:pt>
    <dgm:pt modelId="{17D582DF-C36C-4854-83E3-BA0D78A39E4E}" type="pres">
      <dgm:prSet presAssocID="{9BE4F0B8-C59E-49AA-BA30-B79CFA127052}" presName="node" presStyleCnt="0"/>
      <dgm:spPr/>
    </dgm:pt>
    <dgm:pt modelId="{6B14C969-40C4-4B10-A57C-AF312F7CBFB6}" type="pres">
      <dgm:prSet presAssocID="{9BE4F0B8-C59E-49AA-BA30-B79CFA127052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3CE831F8-1890-4607-9C9F-9667B8067C2F}" type="pres">
      <dgm:prSet presAssocID="{9BE4F0B8-C59E-49AA-BA30-B79CFA127052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84C05417-0975-4AE6-9ADC-D3B0A68D09CF}" type="presOf" srcId="{C429545B-E535-41C9-8F39-2046B9D82A58}" destId="{588FACE1-DEC1-45CA-946E-556A821256C4}" srcOrd="0" destOrd="0" presId="urn:microsoft.com/office/officeart/2005/8/layout/radial2"/>
    <dgm:cxn modelId="{8BF4383B-BF50-47C3-9D42-CFDDF0D4338C}" type="presOf" srcId="{257979A3-064F-4792-81E5-C58C95A480A4}" destId="{D31DA515-E002-4713-B213-C70B6E8BE61C}" srcOrd="0" destOrd="0" presId="urn:microsoft.com/office/officeart/2005/8/layout/radial2"/>
    <dgm:cxn modelId="{BB196243-267F-4EB0-93C5-7857DC11E472}" type="presOf" srcId="{9BE4F0B8-C59E-49AA-BA30-B79CFA127052}" destId="{6B14C969-40C4-4B10-A57C-AF312F7CBFB6}" srcOrd="0" destOrd="0" presId="urn:microsoft.com/office/officeart/2005/8/layout/radial2"/>
    <dgm:cxn modelId="{7E7D5B46-A2DE-445C-9A3A-39BDE12E6350}" type="presOf" srcId="{63CDC6CA-4C69-4B03-A66A-014C1F1F5421}" destId="{DE402985-8C86-4C20-8CF8-4F7056CCEEAF}" srcOrd="0" destOrd="0" presId="urn:microsoft.com/office/officeart/2005/8/layout/radial2"/>
    <dgm:cxn modelId="{A476434C-4A5D-4A52-B275-6FEE1A1231C5}" type="presOf" srcId="{5F0B4A5E-8134-49C3-B3B5-FA5D6CAB9BFF}" destId="{7A9B518E-7E1B-468F-977E-56568AA6FD7B}" srcOrd="0" destOrd="0" presId="urn:microsoft.com/office/officeart/2005/8/layout/radial2"/>
    <dgm:cxn modelId="{F845E652-D961-4AAB-8E7C-27CF404C8BFB}" type="presOf" srcId="{1B3C9829-C1F7-4A24-9FC1-1B121C596F75}" destId="{6E7AC936-24B1-43AC-AC0E-BBBC3136BA68}" srcOrd="0" destOrd="0" presId="urn:microsoft.com/office/officeart/2005/8/layout/radial2"/>
    <dgm:cxn modelId="{EA134690-74C6-4837-97A2-D39B12A8332C}" type="presOf" srcId="{7690EE28-80BB-4123-A97D-4CCEFBA7D55A}" destId="{3CE831F8-1890-4607-9C9F-9667B8067C2F}" srcOrd="0" destOrd="0" presId="urn:microsoft.com/office/officeart/2005/8/layout/radial2"/>
    <dgm:cxn modelId="{B2D1DE92-FBA5-4EBE-8B73-EE4267D320CE}" srcId="{257979A3-064F-4792-81E5-C58C95A480A4}" destId="{9BE4F0B8-C59E-49AA-BA30-B79CFA127052}" srcOrd="2" destOrd="0" parTransId="{5F0B4A5E-8134-49C3-B3B5-FA5D6CAB9BFF}" sibTransId="{618DD27A-0FDB-4551-8007-260DB79E2906}"/>
    <dgm:cxn modelId="{67982BC2-76D9-4AF2-9A94-199564634677}" type="presOf" srcId="{77833713-4001-4E7A-8AA8-70E859C91171}" destId="{4B95AB62-74F3-452B-BA92-C8665CAB1381}" srcOrd="0" destOrd="0" presId="urn:microsoft.com/office/officeart/2005/8/layout/radial2"/>
    <dgm:cxn modelId="{48FEAAC9-2BCC-48D6-8C91-24A78076792B}" srcId="{1B3C9829-C1F7-4A24-9FC1-1B121C596F75}" destId="{C429545B-E535-41C9-8F39-2046B9D82A58}" srcOrd="0" destOrd="0" parTransId="{6FBAB487-17BC-4542-93DB-39C3D457CD2E}" sibTransId="{C8295394-4268-4233-9472-FCAF8B907285}"/>
    <dgm:cxn modelId="{E6B449D1-0E66-4C05-B41F-9790AB4CBF45}" srcId="{63CDC6CA-4C69-4B03-A66A-014C1F1F5421}" destId="{77833713-4001-4E7A-8AA8-70E859C91171}" srcOrd="0" destOrd="0" parTransId="{03360C74-1610-4949-BFFA-2BE65ECEDDD9}" sibTransId="{3413D2F3-52E3-47A7-8C9E-2DF0826C8A94}"/>
    <dgm:cxn modelId="{D9FD65E0-3F8F-4882-84C2-A11531EC1F25}" type="presOf" srcId="{53C75A6D-7835-4EBB-8F62-3E11DC1CB2FE}" destId="{EACF45D6-315D-40A1-A571-40CBE56B31AC}" srcOrd="0" destOrd="0" presId="urn:microsoft.com/office/officeart/2005/8/layout/radial2"/>
    <dgm:cxn modelId="{8ABF0CEA-4E58-44E7-8BA7-598EB40F4298}" type="presOf" srcId="{C896E1B6-EF8B-4A99-BD77-B4CC0A055FC8}" destId="{1CCB1028-85A3-4475-9317-450EA88D2046}" srcOrd="0" destOrd="0" presId="urn:microsoft.com/office/officeart/2005/8/layout/radial2"/>
    <dgm:cxn modelId="{D14237F2-C4CD-4FD9-9D3B-A94D775ADFED}" srcId="{257979A3-064F-4792-81E5-C58C95A480A4}" destId="{63CDC6CA-4C69-4B03-A66A-014C1F1F5421}" srcOrd="0" destOrd="0" parTransId="{C896E1B6-EF8B-4A99-BD77-B4CC0A055FC8}" sibTransId="{02A1F370-B3BC-45FD-A047-AF78D37823E2}"/>
    <dgm:cxn modelId="{8EAC6FFA-4909-48D5-A23E-F4544A8C5848}" srcId="{257979A3-064F-4792-81E5-C58C95A480A4}" destId="{1B3C9829-C1F7-4A24-9FC1-1B121C596F75}" srcOrd="1" destOrd="0" parTransId="{53C75A6D-7835-4EBB-8F62-3E11DC1CB2FE}" sibTransId="{6C8C7DE6-5B96-46D4-94A0-D5073B3C6D6F}"/>
    <dgm:cxn modelId="{AFA1B8FE-8B6C-4D31-8431-6A62F6CB5ECF}" srcId="{9BE4F0B8-C59E-49AA-BA30-B79CFA127052}" destId="{7690EE28-80BB-4123-A97D-4CCEFBA7D55A}" srcOrd="0" destOrd="0" parTransId="{FE65529A-2718-49BD-8B3B-980D9D26FEF2}" sibTransId="{CDD7507F-1A85-4C86-9293-9213C8BDD4AD}"/>
    <dgm:cxn modelId="{62FA7EF2-9EC5-4999-B0A6-67944749C48A}" type="presParOf" srcId="{D31DA515-E002-4713-B213-C70B6E8BE61C}" destId="{642FBC44-AAE0-4A19-A01B-076881DCEA42}" srcOrd="0" destOrd="0" presId="urn:microsoft.com/office/officeart/2005/8/layout/radial2"/>
    <dgm:cxn modelId="{8C432FD5-D4CB-4012-8B13-2003F3EA4B54}" type="presParOf" srcId="{642FBC44-AAE0-4A19-A01B-076881DCEA42}" destId="{8690EDB8-6807-419E-898E-2EF91140DBFF}" srcOrd="0" destOrd="0" presId="urn:microsoft.com/office/officeart/2005/8/layout/radial2"/>
    <dgm:cxn modelId="{FBC6AC3D-3A17-42F3-9F21-4D090F89AB7C}" type="presParOf" srcId="{8690EDB8-6807-419E-898E-2EF91140DBFF}" destId="{00BCCE9C-A71D-46F5-9655-9B27CDF7A0D0}" srcOrd="0" destOrd="0" presId="urn:microsoft.com/office/officeart/2005/8/layout/radial2"/>
    <dgm:cxn modelId="{B9E30BDD-EA84-4ADB-957C-8794BE406690}" type="presParOf" srcId="{8690EDB8-6807-419E-898E-2EF91140DBFF}" destId="{7ABA57AE-B6E1-4AFD-A8F0-4BEF79729E33}" srcOrd="1" destOrd="0" presId="urn:microsoft.com/office/officeart/2005/8/layout/radial2"/>
    <dgm:cxn modelId="{E37F369B-A502-4EFD-AC21-E603C6D84494}" type="presParOf" srcId="{642FBC44-AAE0-4A19-A01B-076881DCEA42}" destId="{1CCB1028-85A3-4475-9317-450EA88D2046}" srcOrd="1" destOrd="0" presId="urn:microsoft.com/office/officeart/2005/8/layout/radial2"/>
    <dgm:cxn modelId="{917E55F0-0D66-4990-A51E-70B6FD220B19}" type="presParOf" srcId="{642FBC44-AAE0-4A19-A01B-076881DCEA42}" destId="{FE959023-223C-4925-B009-B2E8F4BFCC9D}" srcOrd="2" destOrd="0" presId="urn:microsoft.com/office/officeart/2005/8/layout/radial2"/>
    <dgm:cxn modelId="{1480EBAD-11B9-49B7-A525-FBDAFAA9A359}" type="presParOf" srcId="{FE959023-223C-4925-B009-B2E8F4BFCC9D}" destId="{DE402985-8C86-4C20-8CF8-4F7056CCEEAF}" srcOrd="0" destOrd="0" presId="urn:microsoft.com/office/officeart/2005/8/layout/radial2"/>
    <dgm:cxn modelId="{137277F8-FB2F-4CF7-A578-B6E8FABD3F3C}" type="presParOf" srcId="{FE959023-223C-4925-B009-B2E8F4BFCC9D}" destId="{4B95AB62-74F3-452B-BA92-C8665CAB1381}" srcOrd="1" destOrd="0" presId="urn:microsoft.com/office/officeart/2005/8/layout/radial2"/>
    <dgm:cxn modelId="{CE3C40AE-B1BA-4586-B317-B9A877E76F53}" type="presParOf" srcId="{642FBC44-AAE0-4A19-A01B-076881DCEA42}" destId="{EACF45D6-315D-40A1-A571-40CBE56B31AC}" srcOrd="3" destOrd="0" presId="urn:microsoft.com/office/officeart/2005/8/layout/radial2"/>
    <dgm:cxn modelId="{D0E69082-49A3-43B7-8ECC-9B7D3AB99FC5}" type="presParOf" srcId="{642FBC44-AAE0-4A19-A01B-076881DCEA42}" destId="{43DA951A-8724-401F-946E-0C4461472378}" srcOrd="4" destOrd="0" presId="urn:microsoft.com/office/officeart/2005/8/layout/radial2"/>
    <dgm:cxn modelId="{D7E0C788-562F-4042-80A3-B485E4200516}" type="presParOf" srcId="{43DA951A-8724-401F-946E-0C4461472378}" destId="{6E7AC936-24B1-43AC-AC0E-BBBC3136BA68}" srcOrd="0" destOrd="0" presId="urn:microsoft.com/office/officeart/2005/8/layout/radial2"/>
    <dgm:cxn modelId="{47682FB0-BE02-43D3-BF16-4C2D8FA142E7}" type="presParOf" srcId="{43DA951A-8724-401F-946E-0C4461472378}" destId="{588FACE1-DEC1-45CA-946E-556A821256C4}" srcOrd="1" destOrd="0" presId="urn:microsoft.com/office/officeart/2005/8/layout/radial2"/>
    <dgm:cxn modelId="{EEDC04A9-FBAD-4C1F-B7F2-D41122937E44}" type="presParOf" srcId="{642FBC44-AAE0-4A19-A01B-076881DCEA42}" destId="{7A9B518E-7E1B-468F-977E-56568AA6FD7B}" srcOrd="5" destOrd="0" presId="urn:microsoft.com/office/officeart/2005/8/layout/radial2"/>
    <dgm:cxn modelId="{330AF7B6-9E48-4254-A6D9-BB9AA1359787}" type="presParOf" srcId="{642FBC44-AAE0-4A19-A01B-076881DCEA42}" destId="{17D582DF-C36C-4854-83E3-BA0D78A39E4E}" srcOrd="6" destOrd="0" presId="urn:microsoft.com/office/officeart/2005/8/layout/radial2"/>
    <dgm:cxn modelId="{860D3704-F0D8-468E-AB1B-D31B0DC34B86}" type="presParOf" srcId="{17D582DF-C36C-4854-83E3-BA0D78A39E4E}" destId="{6B14C969-40C4-4B10-A57C-AF312F7CBFB6}" srcOrd="0" destOrd="0" presId="urn:microsoft.com/office/officeart/2005/8/layout/radial2"/>
    <dgm:cxn modelId="{3B5FF1D3-43FC-425F-A84E-A02C1C87FB2B}" type="presParOf" srcId="{17D582DF-C36C-4854-83E3-BA0D78A39E4E}" destId="{3CE831F8-1890-4607-9C9F-9667B8067C2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57979A3-064F-4792-81E5-C58C95A480A4}" type="doc">
      <dgm:prSet loTypeId="urn:microsoft.com/office/officeart/2005/8/layout/radial2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63CDC6CA-4C69-4B03-A66A-014C1F1F542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支持</a:t>
          </a:r>
        </a:p>
      </dgm:t>
    </dgm:pt>
    <dgm:pt modelId="{C896E1B6-EF8B-4A99-BD77-B4CC0A055FC8}" type="par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2A1F370-B3BC-45FD-A047-AF78D37823E2}" type="sib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7833713-4001-4E7A-8AA8-70E859C9117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キートップ、ウィンドウ、アイコン、メニュー、ツールバー</a:t>
          </a:r>
        </a:p>
      </dgm:t>
    </dgm:pt>
    <dgm:pt modelId="{03360C74-1610-4949-BFFA-2BE65ECEDDD9}" type="par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413D2F3-52E3-47A7-8C9E-2DF0826C8A94}" type="sib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B3C9829-C1F7-4A24-9FC1-1B121C596F7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gm:t>
    </dgm:pt>
    <dgm:pt modelId="{53C75A6D-7835-4EBB-8F62-3E11DC1CB2FE}" type="par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C8C7DE6-5B96-46D4-94A0-D5073B3C6D6F}" type="sib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429545B-E535-41C9-8F39-2046B9D82A5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メニュー、ツールバー、画面遷移</a:t>
          </a:r>
        </a:p>
      </dgm:t>
    </dgm:pt>
    <dgm:pt modelId="{6FBAB487-17BC-4542-93DB-39C3D457CD2E}" type="par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8295394-4268-4233-9472-FCAF8B907285}" type="sib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BE4F0B8-C59E-49AA-BA30-B79CFA127052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gm:t>
    </dgm:pt>
    <dgm:pt modelId="{5F0B4A5E-8134-49C3-B3B5-FA5D6CAB9BFF}" type="par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18DD27A-0FDB-4551-8007-260DB79E2906}" type="sib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5D59D69-B0AA-46FE-94D3-B1483988199D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コンピュータ内抽象</a:t>
          </a:r>
        </a:p>
      </dgm:t>
    </dgm:pt>
    <dgm:pt modelId="{1EAF928D-DB45-4532-B400-808CBA501D29}" type="parTrans" cxnId="{A125ACC8-1EC8-44DE-8717-5FEF93612D00}">
      <dgm:prSet/>
      <dgm:spPr/>
      <dgm:t>
        <a:bodyPr/>
        <a:lstStyle/>
        <a:p>
          <a:endParaRPr kumimoji="1" lang="ja-JP" altLang="en-US"/>
        </a:p>
      </dgm:t>
    </dgm:pt>
    <dgm:pt modelId="{D59C664D-73B9-4822-A955-EE5C2E067062}" type="sibTrans" cxnId="{A125ACC8-1EC8-44DE-8717-5FEF93612D00}">
      <dgm:prSet/>
      <dgm:spPr/>
      <dgm:t>
        <a:bodyPr/>
        <a:lstStyle/>
        <a:p>
          <a:endParaRPr kumimoji="1" lang="ja-JP" altLang="en-US"/>
        </a:p>
      </dgm:t>
    </dgm:pt>
    <dgm:pt modelId="{D31DA515-E002-4713-B213-C70B6E8BE61C}" type="pres">
      <dgm:prSet presAssocID="{257979A3-064F-4792-81E5-C58C95A480A4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42FBC44-AAE0-4A19-A01B-076881DCEA42}" type="pres">
      <dgm:prSet presAssocID="{257979A3-064F-4792-81E5-C58C95A480A4}" presName="cycle" presStyleCnt="0"/>
      <dgm:spPr/>
    </dgm:pt>
    <dgm:pt modelId="{8690EDB8-6807-419E-898E-2EF91140DBFF}" type="pres">
      <dgm:prSet presAssocID="{257979A3-064F-4792-81E5-C58C95A480A4}" presName="centerShape" presStyleCnt="0"/>
      <dgm:spPr/>
    </dgm:pt>
    <dgm:pt modelId="{00BCCE9C-A71D-46F5-9655-9B27CDF7A0D0}" type="pres">
      <dgm:prSet presAssocID="{257979A3-064F-4792-81E5-C58C95A480A4}" presName="connSite" presStyleLbl="node1" presStyleIdx="0" presStyleCnt="4"/>
      <dgm:spPr/>
    </dgm:pt>
    <dgm:pt modelId="{7ABA57AE-B6E1-4AFD-A8F0-4BEF79729E33}" type="pres">
      <dgm:prSet presAssocID="{257979A3-064F-4792-81E5-C58C95A480A4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CCB1028-85A3-4475-9317-450EA88D2046}" type="pres">
      <dgm:prSet presAssocID="{C896E1B6-EF8B-4A99-BD77-B4CC0A055FC8}" presName="Name25" presStyleLbl="parChTrans1D1" presStyleIdx="0" presStyleCnt="3"/>
      <dgm:spPr/>
    </dgm:pt>
    <dgm:pt modelId="{FE959023-223C-4925-B009-B2E8F4BFCC9D}" type="pres">
      <dgm:prSet presAssocID="{63CDC6CA-4C69-4B03-A66A-014C1F1F5421}" presName="node" presStyleCnt="0"/>
      <dgm:spPr/>
    </dgm:pt>
    <dgm:pt modelId="{DE402985-8C86-4C20-8CF8-4F7056CCEEAF}" type="pres">
      <dgm:prSet presAssocID="{63CDC6CA-4C69-4B03-A66A-014C1F1F542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B95AB62-74F3-452B-BA92-C8665CAB1381}" type="pres">
      <dgm:prSet presAssocID="{63CDC6CA-4C69-4B03-A66A-014C1F1F5421}" presName="childNode" presStyleLbl="revTx" presStyleIdx="0" presStyleCnt="3">
        <dgm:presLayoutVars>
          <dgm:bulletEnabled val="1"/>
        </dgm:presLayoutVars>
      </dgm:prSet>
      <dgm:spPr/>
    </dgm:pt>
    <dgm:pt modelId="{EACF45D6-315D-40A1-A571-40CBE56B31AC}" type="pres">
      <dgm:prSet presAssocID="{53C75A6D-7835-4EBB-8F62-3E11DC1CB2FE}" presName="Name25" presStyleLbl="parChTrans1D1" presStyleIdx="1" presStyleCnt="3"/>
      <dgm:spPr/>
    </dgm:pt>
    <dgm:pt modelId="{43DA951A-8724-401F-946E-0C4461472378}" type="pres">
      <dgm:prSet presAssocID="{1B3C9829-C1F7-4A24-9FC1-1B121C596F75}" presName="node" presStyleCnt="0"/>
      <dgm:spPr/>
    </dgm:pt>
    <dgm:pt modelId="{6E7AC936-24B1-43AC-AC0E-BBBC3136BA68}" type="pres">
      <dgm:prSet presAssocID="{1B3C9829-C1F7-4A24-9FC1-1B121C596F75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88FACE1-DEC1-45CA-946E-556A821256C4}" type="pres">
      <dgm:prSet presAssocID="{1B3C9829-C1F7-4A24-9FC1-1B121C596F75}" presName="childNode" presStyleLbl="revTx" presStyleIdx="1" presStyleCnt="3">
        <dgm:presLayoutVars>
          <dgm:bulletEnabled val="1"/>
        </dgm:presLayoutVars>
      </dgm:prSet>
      <dgm:spPr/>
    </dgm:pt>
    <dgm:pt modelId="{7A9B518E-7E1B-468F-977E-56568AA6FD7B}" type="pres">
      <dgm:prSet presAssocID="{5F0B4A5E-8134-49C3-B3B5-FA5D6CAB9BFF}" presName="Name25" presStyleLbl="parChTrans1D1" presStyleIdx="2" presStyleCnt="3"/>
      <dgm:spPr/>
    </dgm:pt>
    <dgm:pt modelId="{17D582DF-C36C-4854-83E3-BA0D78A39E4E}" type="pres">
      <dgm:prSet presAssocID="{9BE4F0B8-C59E-49AA-BA30-B79CFA127052}" presName="node" presStyleCnt="0"/>
      <dgm:spPr/>
    </dgm:pt>
    <dgm:pt modelId="{6B14C969-40C4-4B10-A57C-AF312F7CBFB6}" type="pres">
      <dgm:prSet presAssocID="{9BE4F0B8-C59E-49AA-BA30-B79CFA127052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3CE831F8-1890-4607-9C9F-9667B8067C2F}" type="pres">
      <dgm:prSet presAssocID="{9BE4F0B8-C59E-49AA-BA30-B79CFA127052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84C05417-0975-4AE6-9ADC-D3B0A68D09CF}" type="presOf" srcId="{C429545B-E535-41C9-8F39-2046B9D82A58}" destId="{588FACE1-DEC1-45CA-946E-556A821256C4}" srcOrd="0" destOrd="0" presId="urn:microsoft.com/office/officeart/2005/8/layout/radial2"/>
    <dgm:cxn modelId="{8BF4383B-BF50-47C3-9D42-CFDDF0D4338C}" type="presOf" srcId="{257979A3-064F-4792-81E5-C58C95A480A4}" destId="{D31DA515-E002-4713-B213-C70B6E8BE61C}" srcOrd="0" destOrd="0" presId="urn:microsoft.com/office/officeart/2005/8/layout/radial2"/>
    <dgm:cxn modelId="{BB196243-267F-4EB0-93C5-7857DC11E472}" type="presOf" srcId="{9BE4F0B8-C59E-49AA-BA30-B79CFA127052}" destId="{6B14C969-40C4-4B10-A57C-AF312F7CBFB6}" srcOrd="0" destOrd="0" presId="urn:microsoft.com/office/officeart/2005/8/layout/radial2"/>
    <dgm:cxn modelId="{7E7D5B46-A2DE-445C-9A3A-39BDE12E6350}" type="presOf" srcId="{63CDC6CA-4C69-4B03-A66A-014C1F1F5421}" destId="{DE402985-8C86-4C20-8CF8-4F7056CCEEAF}" srcOrd="0" destOrd="0" presId="urn:microsoft.com/office/officeart/2005/8/layout/radial2"/>
    <dgm:cxn modelId="{A476434C-4A5D-4A52-B275-6FEE1A1231C5}" type="presOf" srcId="{5F0B4A5E-8134-49C3-B3B5-FA5D6CAB9BFF}" destId="{7A9B518E-7E1B-468F-977E-56568AA6FD7B}" srcOrd="0" destOrd="0" presId="urn:microsoft.com/office/officeart/2005/8/layout/radial2"/>
    <dgm:cxn modelId="{F845E652-D961-4AAB-8E7C-27CF404C8BFB}" type="presOf" srcId="{1B3C9829-C1F7-4A24-9FC1-1B121C596F75}" destId="{6E7AC936-24B1-43AC-AC0E-BBBC3136BA68}" srcOrd="0" destOrd="0" presId="urn:microsoft.com/office/officeart/2005/8/layout/radial2"/>
    <dgm:cxn modelId="{96B11975-B828-4BF7-892F-8449E2C031D2}" type="presOf" srcId="{E5D59D69-B0AA-46FE-94D3-B1483988199D}" destId="{3CE831F8-1890-4607-9C9F-9667B8067C2F}" srcOrd="0" destOrd="0" presId="urn:microsoft.com/office/officeart/2005/8/layout/radial2"/>
    <dgm:cxn modelId="{B2D1DE92-FBA5-4EBE-8B73-EE4267D320CE}" srcId="{257979A3-064F-4792-81E5-C58C95A480A4}" destId="{9BE4F0B8-C59E-49AA-BA30-B79CFA127052}" srcOrd="2" destOrd="0" parTransId="{5F0B4A5E-8134-49C3-B3B5-FA5D6CAB9BFF}" sibTransId="{618DD27A-0FDB-4551-8007-260DB79E2906}"/>
    <dgm:cxn modelId="{67982BC2-76D9-4AF2-9A94-199564634677}" type="presOf" srcId="{77833713-4001-4E7A-8AA8-70E859C91171}" destId="{4B95AB62-74F3-452B-BA92-C8665CAB1381}" srcOrd="0" destOrd="0" presId="urn:microsoft.com/office/officeart/2005/8/layout/radial2"/>
    <dgm:cxn modelId="{A125ACC8-1EC8-44DE-8717-5FEF93612D00}" srcId="{9BE4F0B8-C59E-49AA-BA30-B79CFA127052}" destId="{E5D59D69-B0AA-46FE-94D3-B1483988199D}" srcOrd="0" destOrd="0" parTransId="{1EAF928D-DB45-4532-B400-808CBA501D29}" sibTransId="{D59C664D-73B9-4822-A955-EE5C2E067062}"/>
    <dgm:cxn modelId="{48FEAAC9-2BCC-48D6-8C91-24A78076792B}" srcId="{1B3C9829-C1F7-4A24-9FC1-1B121C596F75}" destId="{C429545B-E535-41C9-8F39-2046B9D82A58}" srcOrd="0" destOrd="0" parTransId="{6FBAB487-17BC-4542-93DB-39C3D457CD2E}" sibTransId="{C8295394-4268-4233-9472-FCAF8B907285}"/>
    <dgm:cxn modelId="{E6B449D1-0E66-4C05-B41F-9790AB4CBF45}" srcId="{63CDC6CA-4C69-4B03-A66A-014C1F1F5421}" destId="{77833713-4001-4E7A-8AA8-70E859C91171}" srcOrd="0" destOrd="0" parTransId="{03360C74-1610-4949-BFFA-2BE65ECEDDD9}" sibTransId="{3413D2F3-52E3-47A7-8C9E-2DF0826C8A94}"/>
    <dgm:cxn modelId="{D9FD65E0-3F8F-4882-84C2-A11531EC1F25}" type="presOf" srcId="{53C75A6D-7835-4EBB-8F62-3E11DC1CB2FE}" destId="{EACF45D6-315D-40A1-A571-40CBE56B31AC}" srcOrd="0" destOrd="0" presId="urn:microsoft.com/office/officeart/2005/8/layout/radial2"/>
    <dgm:cxn modelId="{8ABF0CEA-4E58-44E7-8BA7-598EB40F4298}" type="presOf" srcId="{C896E1B6-EF8B-4A99-BD77-B4CC0A055FC8}" destId="{1CCB1028-85A3-4475-9317-450EA88D2046}" srcOrd="0" destOrd="0" presId="urn:microsoft.com/office/officeart/2005/8/layout/radial2"/>
    <dgm:cxn modelId="{D14237F2-C4CD-4FD9-9D3B-A94D775ADFED}" srcId="{257979A3-064F-4792-81E5-C58C95A480A4}" destId="{63CDC6CA-4C69-4B03-A66A-014C1F1F5421}" srcOrd="0" destOrd="0" parTransId="{C896E1B6-EF8B-4A99-BD77-B4CC0A055FC8}" sibTransId="{02A1F370-B3BC-45FD-A047-AF78D37823E2}"/>
    <dgm:cxn modelId="{8EAC6FFA-4909-48D5-A23E-F4544A8C5848}" srcId="{257979A3-064F-4792-81E5-C58C95A480A4}" destId="{1B3C9829-C1F7-4A24-9FC1-1B121C596F75}" srcOrd="1" destOrd="0" parTransId="{53C75A6D-7835-4EBB-8F62-3E11DC1CB2FE}" sibTransId="{6C8C7DE6-5B96-46D4-94A0-D5073B3C6D6F}"/>
    <dgm:cxn modelId="{62FA7EF2-9EC5-4999-B0A6-67944749C48A}" type="presParOf" srcId="{D31DA515-E002-4713-B213-C70B6E8BE61C}" destId="{642FBC44-AAE0-4A19-A01B-076881DCEA42}" srcOrd="0" destOrd="0" presId="urn:microsoft.com/office/officeart/2005/8/layout/radial2"/>
    <dgm:cxn modelId="{8C432FD5-D4CB-4012-8B13-2003F3EA4B54}" type="presParOf" srcId="{642FBC44-AAE0-4A19-A01B-076881DCEA42}" destId="{8690EDB8-6807-419E-898E-2EF91140DBFF}" srcOrd="0" destOrd="0" presId="urn:microsoft.com/office/officeart/2005/8/layout/radial2"/>
    <dgm:cxn modelId="{FBC6AC3D-3A17-42F3-9F21-4D090F89AB7C}" type="presParOf" srcId="{8690EDB8-6807-419E-898E-2EF91140DBFF}" destId="{00BCCE9C-A71D-46F5-9655-9B27CDF7A0D0}" srcOrd="0" destOrd="0" presId="urn:microsoft.com/office/officeart/2005/8/layout/radial2"/>
    <dgm:cxn modelId="{B9E30BDD-EA84-4ADB-957C-8794BE406690}" type="presParOf" srcId="{8690EDB8-6807-419E-898E-2EF91140DBFF}" destId="{7ABA57AE-B6E1-4AFD-A8F0-4BEF79729E33}" srcOrd="1" destOrd="0" presId="urn:microsoft.com/office/officeart/2005/8/layout/radial2"/>
    <dgm:cxn modelId="{E37F369B-A502-4EFD-AC21-E603C6D84494}" type="presParOf" srcId="{642FBC44-AAE0-4A19-A01B-076881DCEA42}" destId="{1CCB1028-85A3-4475-9317-450EA88D2046}" srcOrd="1" destOrd="0" presId="urn:microsoft.com/office/officeart/2005/8/layout/radial2"/>
    <dgm:cxn modelId="{917E55F0-0D66-4990-A51E-70B6FD220B19}" type="presParOf" srcId="{642FBC44-AAE0-4A19-A01B-076881DCEA42}" destId="{FE959023-223C-4925-B009-B2E8F4BFCC9D}" srcOrd="2" destOrd="0" presId="urn:microsoft.com/office/officeart/2005/8/layout/radial2"/>
    <dgm:cxn modelId="{1480EBAD-11B9-49B7-A525-FBDAFAA9A359}" type="presParOf" srcId="{FE959023-223C-4925-B009-B2E8F4BFCC9D}" destId="{DE402985-8C86-4C20-8CF8-4F7056CCEEAF}" srcOrd="0" destOrd="0" presId="urn:microsoft.com/office/officeart/2005/8/layout/radial2"/>
    <dgm:cxn modelId="{137277F8-FB2F-4CF7-A578-B6E8FABD3F3C}" type="presParOf" srcId="{FE959023-223C-4925-B009-B2E8F4BFCC9D}" destId="{4B95AB62-74F3-452B-BA92-C8665CAB1381}" srcOrd="1" destOrd="0" presId="urn:microsoft.com/office/officeart/2005/8/layout/radial2"/>
    <dgm:cxn modelId="{CE3C40AE-B1BA-4586-B317-B9A877E76F53}" type="presParOf" srcId="{642FBC44-AAE0-4A19-A01B-076881DCEA42}" destId="{EACF45D6-315D-40A1-A571-40CBE56B31AC}" srcOrd="3" destOrd="0" presId="urn:microsoft.com/office/officeart/2005/8/layout/radial2"/>
    <dgm:cxn modelId="{D0E69082-49A3-43B7-8ECC-9B7D3AB99FC5}" type="presParOf" srcId="{642FBC44-AAE0-4A19-A01B-076881DCEA42}" destId="{43DA951A-8724-401F-946E-0C4461472378}" srcOrd="4" destOrd="0" presId="urn:microsoft.com/office/officeart/2005/8/layout/radial2"/>
    <dgm:cxn modelId="{D7E0C788-562F-4042-80A3-B485E4200516}" type="presParOf" srcId="{43DA951A-8724-401F-946E-0C4461472378}" destId="{6E7AC936-24B1-43AC-AC0E-BBBC3136BA68}" srcOrd="0" destOrd="0" presId="urn:microsoft.com/office/officeart/2005/8/layout/radial2"/>
    <dgm:cxn modelId="{47682FB0-BE02-43D3-BF16-4C2D8FA142E7}" type="presParOf" srcId="{43DA951A-8724-401F-946E-0C4461472378}" destId="{588FACE1-DEC1-45CA-946E-556A821256C4}" srcOrd="1" destOrd="0" presId="urn:microsoft.com/office/officeart/2005/8/layout/radial2"/>
    <dgm:cxn modelId="{EEDC04A9-FBAD-4C1F-B7F2-D41122937E44}" type="presParOf" srcId="{642FBC44-AAE0-4A19-A01B-076881DCEA42}" destId="{7A9B518E-7E1B-468F-977E-56568AA6FD7B}" srcOrd="5" destOrd="0" presId="urn:microsoft.com/office/officeart/2005/8/layout/radial2"/>
    <dgm:cxn modelId="{330AF7B6-9E48-4254-A6D9-BB9AA1359787}" type="presParOf" srcId="{642FBC44-AAE0-4A19-A01B-076881DCEA42}" destId="{17D582DF-C36C-4854-83E3-BA0D78A39E4E}" srcOrd="6" destOrd="0" presId="urn:microsoft.com/office/officeart/2005/8/layout/radial2"/>
    <dgm:cxn modelId="{860D3704-F0D8-468E-AB1B-D31B0DC34B86}" type="presParOf" srcId="{17D582DF-C36C-4854-83E3-BA0D78A39E4E}" destId="{6B14C969-40C4-4B10-A57C-AF312F7CBFB6}" srcOrd="0" destOrd="0" presId="urn:microsoft.com/office/officeart/2005/8/layout/radial2"/>
    <dgm:cxn modelId="{3B5FF1D3-43FC-425F-A84E-A02C1C87FB2B}" type="presParOf" srcId="{17D582DF-C36C-4854-83E3-BA0D78A39E4E}" destId="{3CE831F8-1890-4607-9C9F-9667B8067C2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57979A3-064F-4792-81E5-C58C95A480A4}" type="doc">
      <dgm:prSet loTypeId="urn:microsoft.com/office/officeart/2005/8/layout/radial2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63CDC6CA-4C69-4B03-A66A-014C1F1F542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支持</a:t>
          </a:r>
        </a:p>
      </dgm:t>
    </dgm:pt>
    <dgm:pt modelId="{C896E1B6-EF8B-4A99-BD77-B4CC0A055FC8}" type="par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2A1F370-B3BC-45FD-A047-AF78D37823E2}" type="sibTrans" cxnId="{D14237F2-C4CD-4FD9-9D3B-A94D775ADFE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7833713-4001-4E7A-8AA8-70E859C9117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マイクアイコン、プロンプト（視覚、音声）</a:t>
          </a:r>
        </a:p>
      </dgm:t>
    </dgm:pt>
    <dgm:pt modelId="{03360C74-1610-4949-BFFA-2BE65ECEDDD9}" type="par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413D2F3-52E3-47A7-8C9E-2DF0826C8A94}" type="sibTrans" cxnId="{E6B449D1-0E66-4C05-B41F-9790AB4CBF4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B3C9829-C1F7-4A24-9FC1-1B121C596F7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gm:t>
    </dgm:pt>
    <dgm:pt modelId="{53C75A6D-7835-4EBB-8F62-3E11DC1CB2FE}" type="par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C8C7DE6-5B96-46D4-94A0-D5073B3C6D6F}" type="sibTrans" cxnId="{8EAC6FFA-4909-48D5-A23E-F4544A8C5848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429545B-E535-41C9-8F39-2046B9D82A5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画面遷移、プロンプト、タイル（視覚、音声）</a:t>
          </a:r>
        </a:p>
      </dgm:t>
    </dgm:pt>
    <dgm:pt modelId="{6FBAB487-17BC-4542-93DB-39C3D457CD2E}" type="par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8295394-4268-4233-9472-FCAF8B907285}" type="sibTrans" cxnId="{48FEAAC9-2BCC-48D6-8C91-24A78076792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BE4F0B8-C59E-49AA-BA30-B79CFA127052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gm:t>
    </dgm:pt>
    <dgm:pt modelId="{5F0B4A5E-8134-49C3-B3B5-FA5D6CAB9BFF}" type="par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18DD27A-0FDB-4551-8007-260DB79E2906}" type="sibTrans" cxnId="{B2D1DE92-FBA5-4EBE-8B73-EE4267D320CE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5D59D69-B0AA-46FE-94D3-B1483988199D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gm:t>
    </dgm:pt>
    <dgm:pt modelId="{1EAF928D-DB45-4532-B400-808CBA501D29}" type="parTrans" cxnId="{A125ACC8-1EC8-44DE-8717-5FEF93612D00}">
      <dgm:prSet/>
      <dgm:spPr/>
      <dgm:t>
        <a:bodyPr/>
        <a:lstStyle/>
        <a:p>
          <a:endParaRPr kumimoji="1" lang="ja-JP" altLang="en-US"/>
        </a:p>
      </dgm:t>
    </dgm:pt>
    <dgm:pt modelId="{D59C664D-73B9-4822-A955-EE5C2E067062}" type="sibTrans" cxnId="{A125ACC8-1EC8-44DE-8717-5FEF93612D00}">
      <dgm:prSet/>
      <dgm:spPr/>
      <dgm:t>
        <a:bodyPr/>
        <a:lstStyle/>
        <a:p>
          <a:endParaRPr kumimoji="1" lang="ja-JP" altLang="en-US"/>
        </a:p>
      </dgm:t>
    </dgm:pt>
    <dgm:pt modelId="{D31DA515-E002-4713-B213-C70B6E8BE61C}" type="pres">
      <dgm:prSet presAssocID="{257979A3-064F-4792-81E5-C58C95A480A4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42FBC44-AAE0-4A19-A01B-076881DCEA42}" type="pres">
      <dgm:prSet presAssocID="{257979A3-064F-4792-81E5-C58C95A480A4}" presName="cycle" presStyleCnt="0"/>
      <dgm:spPr/>
    </dgm:pt>
    <dgm:pt modelId="{8690EDB8-6807-419E-898E-2EF91140DBFF}" type="pres">
      <dgm:prSet presAssocID="{257979A3-064F-4792-81E5-C58C95A480A4}" presName="centerShape" presStyleCnt="0"/>
      <dgm:spPr/>
    </dgm:pt>
    <dgm:pt modelId="{00BCCE9C-A71D-46F5-9655-9B27CDF7A0D0}" type="pres">
      <dgm:prSet presAssocID="{257979A3-064F-4792-81E5-C58C95A480A4}" presName="connSite" presStyleLbl="node1" presStyleIdx="0" presStyleCnt="4"/>
      <dgm:spPr/>
    </dgm:pt>
    <dgm:pt modelId="{7ABA57AE-B6E1-4AFD-A8F0-4BEF79729E33}" type="pres">
      <dgm:prSet presAssocID="{257979A3-064F-4792-81E5-C58C95A480A4}" presName="visible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1CCB1028-85A3-4475-9317-450EA88D2046}" type="pres">
      <dgm:prSet presAssocID="{C896E1B6-EF8B-4A99-BD77-B4CC0A055FC8}" presName="Name25" presStyleLbl="parChTrans1D1" presStyleIdx="0" presStyleCnt="3"/>
      <dgm:spPr/>
    </dgm:pt>
    <dgm:pt modelId="{FE959023-223C-4925-B009-B2E8F4BFCC9D}" type="pres">
      <dgm:prSet presAssocID="{63CDC6CA-4C69-4B03-A66A-014C1F1F5421}" presName="node" presStyleCnt="0"/>
      <dgm:spPr/>
    </dgm:pt>
    <dgm:pt modelId="{DE402985-8C86-4C20-8CF8-4F7056CCEEAF}" type="pres">
      <dgm:prSet presAssocID="{63CDC6CA-4C69-4B03-A66A-014C1F1F542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B95AB62-74F3-452B-BA92-C8665CAB1381}" type="pres">
      <dgm:prSet presAssocID="{63CDC6CA-4C69-4B03-A66A-014C1F1F5421}" presName="childNode" presStyleLbl="revTx" presStyleIdx="0" presStyleCnt="3">
        <dgm:presLayoutVars>
          <dgm:bulletEnabled val="1"/>
        </dgm:presLayoutVars>
      </dgm:prSet>
      <dgm:spPr/>
    </dgm:pt>
    <dgm:pt modelId="{EACF45D6-315D-40A1-A571-40CBE56B31AC}" type="pres">
      <dgm:prSet presAssocID="{53C75A6D-7835-4EBB-8F62-3E11DC1CB2FE}" presName="Name25" presStyleLbl="parChTrans1D1" presStyleIdx="1" presStyleCnt="3"/>
      <dgm:spPr/>
    </dgm:pt>
    <dgm:pt modelId="{43DA951A-8724-401F-946E-0C4461472378}" type="pres">
      <dgm:prSet presAssocID="{1B3C9829-C1F7-4A24-9FC1-1B121C596F75}" presName="node" presStyleCnt="0"/>
      <dgm:spPr/>
    </dgm:pt>
    <dgm:pt modelId="{6E7AC936-24B1-43AC-AC0E-BBBC3136BA68}" type="pres">
      <dgm:prSet presAssocID="{1B3C9829-C1F7-4A24-9FC1-1B121C596F75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88FACE1-DEC1-45CA-946E-556A821256C4}" type="pres">
      <dgm:prSet presAssocID="{1B3C9829-C1F7-4A24-9FC1-1B121C596F75}" presName="childNode" presStyleLbl="revTx" presStyleIdx="1" presStyleCnt="3">
        <dgm:presLayoutVars>
          <dgm:bulletEnabled val="1"/>
        </dgm:presLayoutVars>
      </dgm:prSet>
      <dgm:spPr/>
    </dgm:pt>
    <dgm:pt modelId="{7A9B518E-7E1B-468F-977E-56568AA6FD7B}" type="pres">
      <dgm:prSet presAssocID="{5F0B4A5E-8134-49C3-B3B5-FA5D6CAB9BFF}" presName="Name25" presStyleLbl="parChTrans1D1" presStyleIdx="2" presStyleCnt="3"/>
      <dgm:spPr/>
    </dgm:pt>
    <dgm:pt modelId="{17D582DF-C36C-4854-83E3-BA0D78A39E4E}" type="pres">
      <dgm:prSet presAssocID="{9BE4F0B8-C59E-49AA-BA30-B79CFA127052}" presName="node" presStyleCnt="0"/>
      <dgm:spPr/>
    </dgm:pt>
    <dgm:pt modelId="{6B14C969-40C4-4B10-A57C-AF312F7CBFB6}" type="pres">
      <dgm:prSet presAssocID="{9BE4F0B8-C59E-49AA-BA30-B79CFA127052}" presName="parentNode" presStyleLbl="node1" presStyleIdx="3" presStyleCnt="4" custLinFactNeighborX="-3490" custLinFactNeighborY="2448">
        <dgm:presLayoutVars>
          <dgm:chMax val="1"/>
          <dgm:bulletEnabled val="1"/>
        </dgm:presLayoutVars>
      </dgm:prSet>
      <dgm:spPr/>
    </dgm:pt>
    <dgm:pt modelId="{3CE831F8-1890-4607-9C9F-9667B8067C2F}" type="pres">
      <dgm:prSet presAssocID="{9BE4F0B8-C59E-49AA-BA30-B79CFA127052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84C05417-0975-4AE6-9ADC-D3B0A68D09CF}" type="presOf" srcId="{C429545B-E535-41C9-8F39-2046B9D82A58}" destId="{588FACE1-DEC1-45CA-946E-556A821256C4}" srcOrd="0" destOrd="0" presId="urn:microsoft.com/office/officeart/2005/8/layout/radial2"/>
    <dgm:cxn modelId="{8BF4383B-BF50-47C3-9D42-CFDDF0D4338C}" type="presOf" srcId="{257979A3-064F-4792-81E5-C58C95A480A4}" destId="{D31DA515-E002-4713-B213-C70B6E8BE61C}" srcOrd="0" destOrd="0" presId="urn:microsoft.com/office/officeart/2005/8/layout/radial2"/>
    <dgm:cxn modelId="{BB196243-267F-4EB0-93C5-7857DC11E472}" type="presOf" srcId="{9BE4F0B8-C59E-49AA-BA30-B79CFA127052}" destId="{6B14C969-40C4-4B10-A57C-AF312F7CBFB6}" srcOrd="0" destOrd="0" presId="urn:microsoft.com/office/officeart/2005/8/layout/radial2"/>
    <dgm:cxn modelId="{7E7D5B46-A2DE-445C-9A3A-39BDE12E6350}" type="presOf" srcId="{63CDC6CA-4C69-4B03-A66A-014C1F1F5421}" destId="{DE402985-8C86-4C20-8CF8-4F7056CCEEAF}" srcOrd="0" destOrd="0" presId="urn:microsoft.com/office/officeart/2005/8/layout/radial2"/>
    <dgm:cxn modelId="{A476434C-4A5D-4A52-B275-6FEE1A1231C5}" type="presOf" srcId="{5F0B4A5E-8134-49C3-B3B5-FA5D6CAB9BFF}" destId="{7A9B518E-7E1B-468F-977E-56568AA6FD7B}" srcOrd="0" destOrd="0" presId="urn:microsoft.com/office/officeart/2005/8/layout/radial2"/>
    <dgm:cxn modelId="{F845E652-D961-4AAB-8E7C-27CF404C8BFB}" type="presOf" srcId="{1B3C9829-C1F7-4A24-9FC1-1B121C596F75}" destId="{6E7AC936-24B1-43AC-AC0E-BBBC3136BA68}" srcOrd="0" destOrd="0" presId="urn:microsoft.com/office/officeart/2005/8/layout/radial2"/>
    <dgm:cxn modelId="{96B11975-B828-4BF7-892F-8449E2C031D2}" type="presOf" srcId="{E5D59D69-B0AA-46FE-94D3-B1483988199D}" destId="{3CE831F8-1890-4607-9C9F-9667B8067C2F}" srcOrd="0" destOrd="0" presId="urn:microsoft.com/office/officeart/2005/8/layout/radial2"/>
    <dgm:cxn modelId="{B2D1DE92-FBA5-4EBE-8B73-EE4267D320CE}" srcId="{257979A3-064F-4792-81E5-C58C95A480A4}" destId="{9BE4F0B8-C59E-49AA-BA30-B79CFA127052}" srcOrd="2" destOrd="0" parTransId="{5F0B4A5E-8134-49C3-B3B5-FA5D6CAB9BFF}" sibTransId="{618DD27A-0FDB-4551-8007-260DB79E2906}"/>
    <dgm:cxn modelId="{67982BC2-76D9-4AF2-9A94-199564634677}" type="presOf" srcId="{77833713-4001-4E7A-8AA8-70E859C91171}" destId="{4B95AB62-74F3-452B-BA92-C8665CAB1381}" srcOrd="0" destOrd="0" presId="urn:microsoft.com/office/officeart/2005/8/layout/radial2"/>
    <dgm:cxn modelId="{A125ACC8-1EC8-44DE-8717-5FEF93612D00}" srcId="{9BE4F0B8-C59E-49AA-BA30-B79CFA127052}" destId="{E5D59D69-B0AA-46FE-94D3-B1483988199D}" srcOrd="0" destOrd="0" parTransId="{1EAF928D-DB45-4532-B400-808CBA501D29}" sibTransId="{D59C664D-73B9-4822-A955-EE5C2E067062}"/>
    <dgm:cxn modelId="{48FEAAC9-2BCC-48D6-8C91-24A78076792B}" srcId="{1B3C9829-C1F7-4A24-9FC1-1B121C596F75}" destId="{C429545B-E535-41C9-8F39-2046B9D82A58}" srcOrd="0" destOrd="0" parTransId="{6FBAB487-17BC-4542-93DB-39C3D457CD2E}" sibTransId="{C8295394-4268-4233-9472-FCAF8B907285}"/>
    <dgm:cxn modelId="{E6B449D1-0E66-4C05-B41F-9790AB4CBF45}" srcId="{63CDC6CA-4C69-4B03-A66A-014C1F1F5421}" destId="{77833713-4001-4E7A-8AA8-70E859C91171}" srcOrd="0" destOrd="0" parTransId="{03360C74-1610-4949-BFFA-2BE65ECEDDD9}" sibTransId="{3413D2F3-52E3-47A7-8C9E-2DF0826C8A94}"/>
    <dgm:cxn modelId="{D9FD65E0-3F8F-4882-84C2-A11531EC1F25}" type="presOf" srcId="{53C75A6D-7835-4EBB-8F62-3E11DC1CB2FE}" destId="{EACF45D6-315D-40A1-A571-40CBE56B31AC}" srcOrd="0" destOrd="0" presId="urn:microsoft.com/office/officeart/2005/8/layout/radial2"/>
    <dgm:cxn modelId="{8ABF0CEA-4E58-44E7-8BA7-598EB40F4298}" type="presOf" srcId="{C896E1B6-EF8B-4A99-BD77-B4CC0A055FC8}" destId="{1CCB1028-85A3-4475-9317-450EA88D2046}" srcOrd="0" destOrd="0" presId="urn:microsoft.com/office/officeart/2005/8/layout/radial2"/>
    <dgm:cxn modelId="{D14237F2-C4CD-4FD9-9D3B-A94D775ADFED}" srcId="{257979A3-064F-4792-81E5-C58C95A480A4}" destId="{63CDC6CA-4C69-4B03-A66A-014C1F1F5421}" srcOrd="0" destOrd="0" parTransId="{C896E1B6-EF8B-4A99-BD77-B4CC0A055FC8}" sibTransId="{02A1F370-B3BC-45FD-A047-AF78D37823E2}"/>
    <dgm:cxn modelId="{8EAC6FFA-4909-48D5-A23E-F4544A8C5848}" srcId="{257979A3-064F-4792-81E5-C58C95A480A4}" destId="{1B3C9829-C1F7-4A24-9FC1-1B121C596F75}" srcOrd="1" destOrd="0" parTransId="{53C75A6D-7835-4EBB-8F62-3E11DC1CB2FE}" sibTransId="{6C8C7DE6-5B96-46D4-94A0-D5073B3C6D6F}"/>
    <dgm:cxn modelId="{62FA7EF2-9EC5-4999-B0A6-67944749C48A}" type="presParOf" srcId="{D31DA515-E002-4713-B213-C70B6E8BE61C}" destId="{642FBC44-AAE0-4A19-A01B-076881DCEA42}" srcOrd="0" destOrd="0" presId="urn:microsoft.com/office/officeart/2005/8/layout/radial2"/>
    <dgm:cxn modelId="{8C432FD5-D4CB-4012-8B13-2003F3EA4B54}" type="presParOf" srcId="{642FBC44-AAE0-4A19-A01B-076881DCEA42}" destId="{8690EDB8-6807-419E-898E-2EF91140DBFF}" srcOrd="0" destOrd="0" presId="urn:microsoft.com/office/officeart/2005/8/layout/radial2"/>
    <dgm:cxn modelId="{FBC6AC3D-3A17-42F3-9F21-4D090F89AB7C}" type="presParOf" srcId="{8690EDB8-6807-419E-898E-2EF91140DBFF}" destId="{00BCCE9C-A71D-46F5-9655-9B27CDF7A0D0}" srcOrd="0" destOrd="0" presId="urn:microsoft.com/office/officeart/2005/8/layout/radial2"/>
    <dgm:cxn modelId="{B9E30BDD-EA84-4ADB-957C-8794BE406690}" type="presParOf" srcId="{8690EDB8-6807-419E-898E-2EF91140DBFF}" destId="{7ABA57AE-B6E1-4AFD-A8F0-4BEF79729E33}" srcOrd="1" destOrd="0" presId="urn:microsoft.com/office/officeart/2005/8/layout/radial2"/>
    <dgm:cxn modelId="{E37F369B-A502-4EFD-AC21-E603C6D84494}" type="presParOf" srcId="{642FBC44-AAE0-4A19-A01B-076881DCEA42}" destId="{1CCB1028-85A3-4475-9317-450EA88D2046}" srcOrd="1" destOrd="0" presId="urn:microsoft.com/office/officeart/2005/8/layout/radial2"/>
    <dgm:cxn modelId="{917E55F0-0D66-4990-A51E-70B6FD220B19}" type="presParOf" srcId="{642FBC44-AAE0-4A19-A01B-076881DCEA42}" destId="{FE959023-223C-4925-B009-B2E8F4BFCC9D}" srcOrd="2" destOrd="0" presId="urn:microsoft.com/office/officeart/2005/8/layout/radial2"/>
    <dgm:cxn modelId="{1480EBAD-11B9-49B7-A525-FBDAFAA9A359}" type="presParOf" srcId="{FE959023-223C-4925-B009-B2E8F4BFCC9D}" destId="{DE402985-8C86-4C20-8CF8-4F7056CCEEAF}" srcOrd="0" destOrd="0" presId="urn:microsoft.com/office/officeart/2005/8/layout/radial2"/>
    <dgm:cxn modelId="{137277F8-FB2F-4CF7-A578-B6E8FABD3F3C}" type="presParOf" srcId="{FE959023-223C-4925-B009-B2E8F4BFCC9D}" destId="{4B95AB62-74F3-452B-BA92-C8665CAB1381}" srcOrd="1" destOrd="0" presId="urn:microsoft.com/office/officeart/2005/8/layout/radial2"/>
    <dgm:cxn modelId="{CE3C40AE-B1BA-4586-B317-B9A877E76F53}" type="presParOf" srcId="{642FBC44-AAE0-4A19-A01B-076881DCEA42}" destId="{EACF45D6-315D-40A1-A571-40CBE56B31AC}" srcOrd="3" destOrd="0" presId="urn:microsoft.com/office/officeart/2005/8/layout/radial2"/>
    <dgm:cxn modelId="{D0E69082-49A3-43B7-8ECC-9B7D3AB99FC5}" type="presParOf" srcId="{642FBC44-AAE0-4A19-A01B-076881DCEA42}" destId="{43DA951A-8724-401F-946E-0C4461472378}" srcOrd="4" destOrd="0" presId="urn:microsoft.com/office/officeart/2005/8/layout/radial2"/>
    <dgm:cxn modelId="{D7E0C788-562F-4042-80A3-B485E4200516}" type="presParOf" srcId="{43DA951A-8724-401F-946E-0C4461472378}" destId="{6E7AC936-24B1-43AC-AC0E-BBBC3136BA68}" srcOrd="0" destOrd="0" presId="urn:microsoft.com/office/officeart/2005/8/layout/radial2"/>
    <dgm:cxn modelId="{47682FB0-BE02-43D3-BF16-4C2D8FA142E7}" type="presParOf" srcId="{43DA951A-8724-401F-946E-0C4461472378}" destId="{588FACE1-DEC1-45CA-946E-556A821256C4}" srcOrd="1" destOrd="0" presId="urn:microsoft.com/office/officeart/2005/8/layout/radial2"/>
    <dgm:cxn modelId="{EEDC04A9-FBAD-4C1F-B7F2-D41122937E44}" type="presParOf" srcId="{642FBC44-AAE0-4A19-A01B-076881DCEA42}" destId="{7A9B518E-7E1B-468F-977E-56568AA6FD7B}" srcOrd="5" destOrd="0" presId="urn:microsoft.com/office/officeart/2005/8/layout/radial2"/>
    <dgm:cxn modelId="{330AF7B6-9E48-4254-A6D9-BB9AA1359787}" type="presParOf" srcId="{642FBC44-AAE0-4A19-A01B-076881DCEA42}" destId="{17D582DF-C36C-4854-83E3-BA0D78A39E4E}" srcOrd="6" destOrd="0" presId="urn:microsoft.com/office/officeart/2005/8/layout/radial2"/>
    <dgm:cxn modelId="{860D3704-F0D8-468E-AB1B-D31B0DC34B86}" type="presParOf" srcId="{17D582DF-C36C-4854-83E3-BA0D78A39E4E}" destId="{6B14C969-40C4-4B10-A57C-AF312F7CBFB6}" srcOrd="0" destOrd="0" presId="urn:microsoft.com/office/officeart/2005/8/layout/radial2"/>
    <dgm:cxn modelId="{3B5FF1D3-43FC-425F-A84E-A02C1C87FB2B}" type="presParOf" srcId="{17D582DF-C36C-4854-83E3-BA0D78A39E4E}" destId="{3CE831F8-1890-4607-9C9F-9667B8067C2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678553D-A2CD-45DD-8798-7506DA87A30B}" type="doc">
      <dgm:prSet loTypeId="urn:microsoft.com/office/officeart/2005/8/layout/defaul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748D247-78FE-4917-B3F3-76AE7A227E5A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画面遷移</a:t>
          </a:r>
        </a:p>
      </dgm:t>
    </dgm:pt>
    <dgm:pt modelId="{36D0FD04-37D2-42BF-B58C-C0DC60E2F7D6}" type="parTrans" cxnId="{C5F83092-64EC-456B-94D9-FC22505F39D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5DA4BE4-D067-4C0F-AA90-700332187F7C}" type="sibTrans" cxnId="{C5F83092-64EC-456B-94D9-FC22505F39D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DB4782A-253F-43AA-AFAE-0A14F9E1718F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プロンプト</a:t>
          </a:r>
        </a:p>
      </dgm:t>
    </dgm:pt>
    <dgm:pt modelId="{1B9AA918-D28E-4B6C-846C-40E3F1E0B88A}" type="parTrans" cxnId="{67E51769-691D-4F43-B073-9263B9AFA5B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057753F-E513-494D-AB1D-1C19CD53C043}" type="sibTrans" cxnId="{67E51769-691D-4F43-B073-9263B9AFA5B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83B86AF3-46DE-4810-95E1-0EA6F067D1C4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期待と予測</a:t>
          </a:r>
        </a:p>
      </dgm:t>
    </dgm:pt>
    <dgm:pt modelId="{142DF36E-9E64-4363-9C0C-62A82AAAF94E}" type="parTrans" cxnId="{D67607FA-D098-46AB-9005-6A53337C792E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95E21605-A7FE-4D2F-ACE1-A0C4BA2E25B2}" type="sibTrans" cxnId="{D67607FA-D098-46AB-9005-6A53337C792E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64E85E6-6F20-4C12-BC80-A01CF4DF86D0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位置</a:t>
          </a:r>
        </a:p>
      </dgm:t>
    </dgm:pt>
    <dgm:pt modelId="{8C7984EC-4EF1-42E0-8A96-9994C139405E}" type="parTrans" cxnId="{1947E197-9580-455A-A052-EC96204CCA66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0E73886-43E1-4E08-8B96-5F9C189F5F1F}" type="sibTrans" cxnId="{1947E197-9580-455A-A052-EC96204CCA66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ACE1D13-546F-4B06-8222-DCF692173947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表示</a:t>
          </a:r>
        </a:p>
      </dgm:t>
    </dgm:pt>
    <dgm:pt modelId="{A24C8A9D-6CA8-4F50-8D37-9663173ADA62}" type="parTrans" cxnId="{5E09C737-66F5-49E1-B011-4B584F2B594A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6C0593FE-3671-439B-938E-9EB46D8DBD40}" type="sibTrans" cxnId="{5E09C737-66F5-49E1-B011-4B584F2B594A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DD73826B-5A97-40E7-8404-000DCEB7C376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時刻</a:t>
          </a:r>
        </a:p>
      </dgm:t>
    </dgm:pt>
    <dgm:pt modelId="{EA92744A-977C-4660-9C7B-820697BD22E9}" type="parTrans" cxnId="{75E0DC35-7C0C-48F1-A3DE-43FE9C29730E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6B4FDBC-B45F-46F3-A7EA-B09DD48332B8}" type="sibTrans" cxnId="{75E0DC35-7C0C-48F1-A3DE-43FE9C29730E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4F892F1-A1D6-457B-959B-D732DFDFED36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行動履歴</a:t>
          </a:r>
        </a:p>
      </dgm:t>
    </dgm:pt>
    <dgm:pt modelId="{6FE66C6B-54B5-4190-9408-6A313897B424}" type="parTrans" cxnId="{4227B968-8E0B-4E00-A9A7-56E9F84E83AC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B34B70D6-121E-43AD-820C-13DCDBB2F53A}" type="sibTrans" cxnId="{4227B968-8E0B-4E00-A9A7-56E9F84E83AC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8CFC7685-C5E7-4358-B765-0E3616ADC51A}">
      <dgm:prSet phldrT="[テキスト]"/>
      <dgm:spPr/>
      <dgm:t>
        <a:bodyPr/>
        <a:lstStyle/>
        <a:p>
          <a:r>
            <a:rPr lang="ja-JP" altLang="en-US" b="0" dirty="0">
              <a:latin typeface="BIZ UDPGothic" panose="020B0400000000000000" pitchFamily="34" charset="-128"/>
              <a:ea typeface="BIZ UDPGothic" panose="020B0400000000000000" pitchFamily="34" charset="-128"/>
            </a:rPr>
            <a:t>表情</a:t>
          </a:r>
          <a:endParaRPr kumimoji="1" lang="ja-JP" altLang="en-US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0B3B0970-E4FD-4E90-90F9-7DBFFEE057E8}" type="parTrans" cxnId="{494ED094-BDD3-4352-8686-7EB0513D5834}">
      <dgm:prSet/>
      <dgm:spPr/>
      <dgm:t>
        <a:bodyPr/>
        <a:lstStyle/>
        <a:p>
          <a:endParaRPr kumimoji="1" lang="ja-JP" altLang="en-US"/>
        </a:p>
      </dgm:t>
    </dgm:pt>
    <dgm:pt modelId="{49E41758-2FE3-4561-A216-90FF26D8C7AA}" type="sibTrans" cxnId="{494ED094-BDD3-4352-8686-7EB0513D5834}">
      <dgm:prSet/>
      <dgm:spPr/>
      <dgm:t>
        <a:bodyPr/>
        <a:lstStyle/>
        <a:p>
          <a:endParaRPr kumimoji="1" lang="ja-JP" altLang="en-US"/>
        </a:p>
      </dgm:t>
    </dgm:pt>
    <dgm:pt modelId="{BFCCCF33-F74E-4E09-B00C-5AC1FE8A1CAF}">
      <dgm:prSet phldrT="[テキスト]"/>
      <dgm:spPr/>
      <dgm:t>
        <a:bodyPr/>
        <a:lstStyle/>
        <a:p>
          <a:r>
            <a:rPr lang="ja-JP" altLang="en-US" b="0" dirty="0">
              <a:latin typeface="BIZ UDPGothic" panose="020B0400000000000000" pitchFamily="34" charset="-128"/>
              <a:ea typeface="BIZ UDPGothic" panose="020B0400000000000000" pitchFamily="34" charset="-128"/>
            </a:rPr>
            <a:t>視線</a:t>
          </a:r>
          <a:endParaRPr kumimoji="1" lang="ja-JP" altLang="en-US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5934A226-4977-4A11-8BC9-2C78C4A72B6C}" type="parTrans" cxnId="{3FAFFF07-69B2-4BB8-AEC1-53E4F0183090}">
      <dgm:prSet/>
      <dgm:spPr/>
      <dgm:t>
        <a:bodyPr/>
        <a:lstStyle/>
        <a:p>
          <a:endParaRPr kumimoji="1" lang="ja-JP" altLang="en-US"/>
        </a:p>
      </dgm:t>
    </dgm:pt>
    <dgm:pt modelId="{1F3ECABC-28DD-4F12-8022-B8DA1C98ABC0}" type="sibTrans" cxnId="{3FAFFF07-69B2-4BB8-AEC1-53E4F0183090}">
      <dgm:prSet/>
      <dgm:spPr/>
      <dgm:t>
        <a:bodyPr/>
        <a:lstStyle/>
        <a:p>
          <a:endParaRPr kumimoji="1" lang="ja-JP" altLang="en-US"/>
        </a:p>
      </dgm:t>
    </dgm:pt>
    <dgm:pt modelId="{34F3BDF1-7F43-49AC-8869-29F8C980D09E}">
      <dgm:prSet phldrT="[テキスト]"/>
      <dgm:spPr/>
      <dgm:t>
        <a:bodyPr/>
        <a:lstStyle/>
        <a:p>
          <a:r>
            <a:rPr lang="ja-JP" altLang="en-US" b="0" dirty="0">
              <a:latin typeface="BIZ UDPGothic" panose="020B0400000000000000" pitchFamily="34" charset="-128"/>
              <a:ea typeface="BIZ UDPGothic" panose="020B0400000000000000" pitchFamily="34" charset="-128"/>
            </a:rPr>
            <a:t>声音</a:t>
          </a:r>
          <a:endParaRPr kumimoji="1" lang="ja-JP" altLang="en-US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4990470E-1368-4178-9473-2DB0503BFA62}" type="parTrans" cxnId="{4210EA39-26BD-464F-87CA-A0E2FAF47733}">
      <dgm:prSet/>
      <dgm:spPr/>
      <dgm:t>
        <a:bodyPr/>
        <a:lstStyle/>
        <a:p>
          <a:endParaRPr kumimoji="1" lang="ja-JP" altLang="en-US"/>
        </a:p>
      </dgm:t>
    </dgm:pt>
    <dgm:pt modelId="{2E7CB266-8859-48E7-955B-6E02D0E2BFB7}" type="sibTrans" cxnId="{4210EA39-26BD-464F-87CA-A0E2FAF47733}">
      <dgm:prSet/>
      <dgm:spPr/>
      <dgm:t>
        <a:bodyPr/>
        <a:lstStyle/>
        <a:p>
          <a:endParaRPr kumimoji="1" lang="ja-JP" altLang="en-US"/>
        </a:p>
      </dgm:t>
    </dgm:pt>
    <dgm:pt modelId="{88D8A6F8-3ED7-4038-9E1E-50683FCC8624}">
      <dgm:prSet phldrT="[テキスト]"/>
      <dgm:spPr/>
      <dgm:t>
        <a:bodyPr/>
        <a:lstStyle/>
        <a:p>
          <a:r>
            <a:rPr lang="ja-JP" altLang="en-US" b="0">
              <a:latin typeface="BIZ UDPGothic" panose="020B0400000000000000" pitchFamily="34" charset="-128"/>
              <a:ea typeface="BIZ UDPGothic" panose="020B0400000000000000" pitchFamily="34" charset="-128"/>
            </a:rPr>
            <a:t>ジェスチャー</a:t>
          </a:r>
          <a:endParaRPr kumimoji="1" lang="ja-JP" altLang="en-US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AFF4AB9C-89BD-488B-AFC5-66EE92E555CB}" type="parTrans" cxnId="{9E98ECC3-6BF9-45A5-B783-A5065DF2B770}">
      <dgm:prSet/>
      <dgm:spPr/>
      <dgm:t>
        <a:bodyPr/>
        <a:lstStyle/>
        <a:p>
          <a:endParaRPr kumimoji="1" lang="ja-JP" altLang="en-US"/>
        </a:p>
      </dgm:t>
    </dgm:pt>
    <dgm:pt modelId="{114ACE3C-A3F5-43C8-970F-592E5C243AE5}" type="sibTrans" cxnId="{9E98ECC3-6BF9-45A5-B783-A5065DF2B770}">
      <dgm:prSet/>
      <dgm:spPr/>
      <dgm:t>
        <a:bodyPr/>
        <a:lstStyle/>
        <a:p>
          <a:endParaRPr kumimoji="1" lang="ja-JP" altLang="en-US"/>
        </a:p>
      </dgm:t>
    </dgm:pt>
    <dgm:pt modelId="{7A0D8F4D-8897-4BE9-87A1-7A1B03EFB88D}" type="pres">
      <dgm:prSet presAssocID="{C678553D-A2CD-45DD-8798-7506DA87A30B}" presName="diagram" presStyleCnt="0">
        <dgm:presLayoutVars>
          <dgm:dir/>
          <dgm:resizeHandles val="exact"/>
        </dgm:presLayoutVars>
      </dgm:prSet>
      <dgm:spPr/>
    </dgm:pt>
    <dgm:pt modelId="{6AD5AD89-37B3-4B33-BF4B-8F047921111B}" type="pres">
      <dgm:prSet presAssocID="{2748D247-78FE-4917-B3F3-76AE7A227E5A}" presName="node" presStyleLbl="node1" presStyleIdx="0" presStyleCnt="11">
        <dgm:presLayoutVars>
          <dgm:bulletEnabled val="1"/>
        </dgm:presLayoutVars>
      </dgm:prSet>
      <dgm:spPr/>
    </dgm:pt>
    <dgm:pt modelId="{1DE7D9BC-B89D-4E09-ADAE-70C6B5FE3499}" type="pres">
      <dgm:prSet presAssocID="{75DA4BE4-D067-4C0F-AA90-700332187F7C}" presName="sibTrans" presStyleCnt="0"/>
      <dgm:spPr/>
    </dgm:pt>
    <dgm:pt modelId="{7A117647-0C9C-4C96-9149-6B21372FFD02}" type="pres">
      <dgm:prSet presAssocID="{7DB4782A-253F-43AA-AFAE-0A14F9E1718F}" presName="node" presStyleLbl="node1" presStyleIdx="1" presStyleCnt="11">
        <dgm:presLayoutVars>
          <dgm:bulletEnabled val="1"/>
        </dgm:presLayoutVars>
      </dgm:prSet>
      <dgm:spPr/>
    </dgm:pt>
    <dgm:pt modelId="{B67F6085-8337-4E4A-913B-3AFEB9243CC4}" type="pres">
      <dgm:prSet presAssocID="{E057753F-E513-494D-AB1D-1C19CD53C043}" presName="sibTrans" presStyleCnt="0"/>
      <dgm:spPr/>
    </dgm:pt>
    <dgm:pt modelId="{D472E844-80A5-423D-963C-FE0A8EAC5253}" type="pres">
      <dgm:prSet presAssocID="{7ACE1D13-546F-4B06-8222-DCF692173947}" presName="node" presStyleLbl="node1" presStyleIdx="2" presStyleCnt="11">
        <dgm:presLayoutVars>
          <dgm:bulletEnabled val="1"/>
        </dgm:presLayoutVars>
      </dgm:prSet>
      <dgm:spPr/>
    </dgm:pt>
    <dgm:pt modelId="{244833EC-969B-4DE3-8C23-2F4E2D4776F8}" type="pres">
      <dgm:prSet presAssocID="{6C0593FE-3671-439B-938E-9EB46D8DBD40}" presName="sibTrans" presStyleCnt="0"/>
      <dgm:spPr/>
    </dgm:pt>
    <dgm:pt modelId="{827B8C32-D4E2-4FCF-9885-E16CD0EA02A2}" type="pres">
      <dgm:prSet presAssocID="{83B86AF3-46DE-4810-95E1-0EA6F067D1C4}" presName="node" presStyleLbl="node1" presStyleIdx="3" presStyleCnt="11">
        <dgm:presLayoutVars>
          <dgm:bulletEnabled val="1"/>
        </dgm:presLayoutVars>
      </dgm:prSet>
      <dgm:spPr/>
    </dgm:pt>
    <dgm:pt modelId="{E5D764C7-A599-47C6-A1B6-346F5318D521}" type="pres">
      <dgm:prSet presAssocID="{95E21605-A7FE-4D2F-ACE1-A0C4BA2E25B2}" presName="sibTrans" presStyleCnt="0"/>
      <dgm:spPr/>
    </dgm:pt>
    <dgm:pt modelId="{4EA97015-652D-44EE-8F59-426C9CB790FE}" type="pres">
      <dgm:prSet presAssocID="{8CFC7685-C5E7-4358-B765-0E3616ADC51A}" presName="node" presStyleLbl="node1" presStyleIdx="4" presStyleCnt="11">
        <dgm:presLayoutVars>
          <dgm:bulletEnabled val="1"/>
        </dgm:presLayoutVars>
      </dgm:prSet>
      <dgm:spPr/>
    </dgm:pt>
    <dgm:pt modelId="{8BEFED53-7B33-4020-B7D5-0A45EB61DE1E}" type="pres">
      <dgm:prSet presAssocID="{49E41758-2FE3-4561-A216-90FF26D8C7AA}" presName="sibTrans" presStyleCnt="0"/>
      <dgm:spPr/>
    </dgm:pt>
    <dgm:pt modelId="{59DC2CEB-6B57-497D-BF73-71CA5C390F64}" type="pres">
      <dgm:prSet presAssocID="{BFCCCF33-F74E-4E09-B00C-5AC1FE8A1CAF}" presName="node" presStyleLbl="node1" presStyleIdx="5" presStyleCnt="11">
        <dgm:presLayoutVars>
          <dgm:bulletEnabled val="1"/>
        </dgm:presLayoutVars>
      </dgm:prSet>
      <dgm:spPr/>
    </dgm:pt>
    <dgm:pt modelId="{64BF72EF-EA03-4617-AD5C-6549B046370B}" type="pres">
      <dgm:prSet presAssocID="{1F3ECABC-28DD-4F12-8022-B8DA1C98ABC0}" presName="sibTrans" presStyleCnt="0"/>
      <dgm:spPr/>
    </dgm:pt>
    <dgm:pt modelId="{0B4445CD-18FB-4CED-93B3-7B6E1BE656E6}" type="pres">
      <dgm:prSet presAssocID="{34F3BDF1-7F43-49AC-8869-29F8C980D09E}" presName="node" presStyleLbl="node1" presStyleIdx="6" presStyleCnt="11">
        <dgm:presLayoutVars>
          <dgm:bulletEnabled val="1"/>
        </dgm:presLayoutVars>
      </dgm:prSet>
      <dgm:spPr/>
    </dgm:pt>
    <dgm:pt modelId="{24D54EBA-4B5B-4996-9BAF-31F0FC6CCFDD}" type="pres">
      <dgm:prSet presAssocID="{2E7CB266-8859-48E7-955B-6E02D0E2BFB7}" presName="sibTrans" presStyleCnt="0"/>
      <dgm:spPr/>
    </dgm:pt>
    <dgm:pt modelId="{C4010C03-5B0B-46F2-83BF-613423B3AF0B}" type="pres">
      <dgm:prSet presAssocID="{88D8A6F8-3ED7-4038-9E1E-50683FCC8624}" presName="node" presStyleLbl="node1" presStyleIdx="7" presStyleCnt="11">
        <dgm:presLayoutVars>
          <dgm:bulletEnabled val="1"/>
        </dgm:presLayoutVars>
      </dgm:prSet>
      <dgm:spPr/>
    </dgm:pt>
    <dgm:pt modelId="{8EA8C3D4-20F5-4D1B-A1DF-AEC7A0CF3F16}" type="pres">
      <dgm:prSet presAssocID="{114ACE3C-A3F5-43C8-970F-592E5C243AE5}" presName="sibTrans" presStyleCnt="0"/>
      <dgm:spPr/>
    </dgm:pt>
    <dgm:pt modelId="{BB3A1DB0-A267-4927-B1AD-87E10CA77250}" type="pres">
      <dgm:prSet presAssocID="{764E85E6-6F20-4C12-BC80-A01CF4DF86D0}" presName="node" presStyleLbl="node1" presStyleIdx="8" presStyleCnt="11">
        <dgm:presLayoutVars>
          <dgm:bulletEnabled val="1"/>
        </dgm:presLayoutVars>
      </dgm:prSet>
      <dgm:spPr/>
    </dgm:pt>
    <dgm:pt modelId="{2F596EA5-D6A4-473D-9011-4445F8DD965C}" type="pres">
      <dgm:prSet presAssocID="{E0E73886-43E1-4E08-8B96-5F9C189F5F1F}" presName="sibTrans" presStyleCnt="0"/>
      <dgm:spPr/>
    </dgm:pt>
    <dgm:pt modelId="{D201D63B-9643-4725-AEF6-EC6ABFB7887D}" type="pres">
      <dgm:prSet presAssocID="{DD73826B-5A97-40E7-8404-000DCEB7C376}" presName="node" presStyleLbl="node1" presStyleIdx="9" presStyleCnt="11">
        <dgm:presLayoutVars>
          <dgm:bulletEnabled val="1"/>
        </dgm:presLayoutVars>
      </dgm:prSet>
      <dgm:spPr/>
    </dgm:pt>
    <dgm:pt modelId="{77C1B1E4-F2CA-4F6E-AC76-761FF080D337}" type="pres">
      <dgm:prSet presAssocID="{E6B4FDBC-B45F-46F3-A7EA-B09DD48332B8}" presName="sibTrans" presStyleCnt="0"/>
      <dgm:spPr/>
    </dgm:pt>
    <dgm:pt modelId="{B8DC312C-0AB5-40EB-9D56-15BCA2671A95}" type="pres">
      <dgm:prSet presAssocID="{74F892F1-A1D6-457B-959B-D732DFDFED3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FAFFF07-69B2-4BB8-AEC1-53E4F0183090}" srcId="{C678553D-A2CD-45DD-8798-7506DA87A30B}" destId="{BFCCCF33-F74E-4E09-B00C-5AC1FE8A1CAF}" srcOrd="5" destOrd="0" parTransId="{5934A226-4977-4A11-8BC9-2C78C4A72B6C}" sibTransId="{1F3ECABC-28DD-4F12-8022-B8DA1C98ABC0}"/>
    <dgm:cxn modelId="{2661B526-5194-403A-843B-657F193FE832}" type="presOf" srcId="{2748D247-78FE-4917-B3F3-76AE7A227E5A}" destId="{6AD5AD89-37B3-4B33-BF4B-8F047921111B}" srcOrd="0" destOrd="0" presId="urn:microsoft.com/office/officeart/2005/8/layout/default"/>
    <dgm:cxn modelId="{75E0DC35-7C0C-48F1-A3DE-43FE9C29730E}" srcId="{C678553D-A2CD-45DD-8798-7506DA87A30B}" destId="{DD73826B-5A97-40E7-8404-000DCEB7C376}" srcOrd="9" destOrd="0" parTransId="{EA92744A-977C-4660-9C7B-820697BD22E9}" sibTransId="{E6B4FDBC-B45F-46F3-A7EA-B09DD48332B8}"/>
    <dgm:cxn modelId="{E51A4B36-6B68-4A8A-84B4-65B38127EFC4}" type="presOf" srcId="{34F3BDF1-7F43-49AC-8869-29F8C980D09E}" destId="{0B4445CD-18FB-4CED-93B3-7B6E1BE656E6}" srcOrd="0" destOrd="0" presId="urn:microsoft.com/office/officeart/2005/8/layout/default"/>
    <dgm:cxn modelId="{5E09C737-66F5-49E1-B011-4B584F2B594A}" srcId="{C678553D-A2CD-45DD-8798-7506DA87A30B}" destId="{7ACE1D13-546F-4B06-8222-DCF692173947}" srcOrd="2" destOrd="0" parTransId="{A24C8A9D-6CA8-4F50-8D37-9663173ADA62}" sibTransId="{6C0593FE-3671-439B-938E-9EB46D8DBD40}"/>
    <dgm:cxn modelId="{4210EA39-26BD-464F-87CA-A0E2FAF47733}" srcId="{C678553D-A2CD-45DD-8798-7506DA87A30B}" destId="{34F3BDF1-7F43-49AC-8869-29F8C980D09E}" srcOrd="6" destOrd="0" parTransId="{4990470E-1368-4178-9473-2DB0503BFA62}" sibTransId="{2E7CB266-8859-48E7-955B-6E02D0E2BFB7}"/>
    <dgm:cxn modelId="{4227B968-8E0B-4E00-A9A7-56E9F84E83AC}" srcId="{C678553D-A2CD-45DD-8798-7506DA87A30B}" destId="{74F892F1-A1D6-457B-959B-D732DFDFED36}" srcOrd="10" destOrd="0" parTransId="{6FE66C6B-54B5-4190-9408-6A313897B424}" sibTransId="{B34B70D6-121E-43AD-820C-13DCDBB2F53A}"/>
    <dgm:cxn modelId="{67E51769-691D-4F43-B073-9263B9AFA5B4}" srcId="{C678553D-A2CD-45DD-8798-7506DA87A30B}" destId="{7DB4782A-253F-43AA-AFAE-0A14F9E1718F}" srcOrd="1" destOrd="0" parTransId="{1B9AA918-D28E-4B6C-846C-40E3F1E0B88A}" sibTransId="{E057753F-E513-494D-AB1D-1C19CD53C043}"/>
    <dgm:cxn modelId="{AB48ED6C-5435-46BA-93EF-1801710B3EB5}" type="presOf" srcId="{88D8A6F8-3ED7-4038-9E1E-50683FCC8624}" destId="{C4010C03-5B0B-46F2-83BF-613423B3AF0B}" srcOrd="0" destOrd="0" presId="urn:microsoft.com/office/officeart/2005/8/layout/default"/>
    <dgm:cxn modelId="{0C7BD381-478D-41FA-A726-8C74D5F7F74A}" type="presOf" srcId="{C678553D-A2CD-45DD-8798-7506DA87A30B}" destId="{7A0D8F4D-8897-4BE9-87A1-7A1B03EFB88D}" srcOrd="0" destOrd="0" presId="urn:microsoft.com/office/officeart/2005/8/layout/default"/>
    <dgm:cxn modelId="{C5F83092-64EC-456B-94D9-FC22505F39D3}" srcId="{C678553D-A2CD-45DD-8798-7506DA87A30B}" destId="{2748D247-78FE-4917-B3F3-76AE7A227E5A}" srcOrd="0" destOrd="0" parTransId="{36D0FD04-37D2-42BF-B58C-C0DC60E2F7D6}" sibTransId="{75DA4BE4-D067-4C0F-AA90-700332187F7C}"/>
    <dgm:cxn modelId="{494ED094-BDD3-4352-8686-7EB0513D5834}" srcId="{C678553D-A2CD-45DD-8798-7506DA87A30B}" destId="{8CFC7685-C5E7-4358-B765-0E3616ADC51A}" srcOrd="4" destOrd="0" parTransId="{0B3B0970-E4FD-4E90-90F9-7DBFFEE057E8}" sibTransId="{49E41758-2FE3-4561-A216-90FF26D8C7AA}"/>
    <dgm:cxn modelId="{1947E197-9580-455A-A052-EC96204CCA66}" srcId="{C678553D-A2CD-45DD-8798-7506DA87A30B}" destId="{764E85E6-6F20-4C12-BC80-A01CF4DF86D0}" srcOrd="8" destOrd="0" parTransId="{8C7984EC-4EF1-42E0-8A96-9994C139405E}" sibTransId="{E0E73886-43E1-4E08-8B96-5F9C189F5F1F}"/>
    <dgm:cxn modelId="{320E5D98-7FA5-4405-9A91-767E0AEB528B}" type="presOf" srcId="{83B86AF3-46DE-4810-95E1-0EA6F067D1C4}" destId="{827B8C32-D4E2-4FCF-9885-E16CD0EA02A2}" srcOrd="0" destOrd="0" presId="urn:microsoft.com/office/officeart/2005/8/layout/default"/>
    <dgm:cxn modelId="{A895A99F-352B-43A6-8E7A-BD757378ECE2}" type="presOf" srcId="{7ACE1D13-546F-4B06-8222-DCF692173947}" destId="{D472E844-80A5-423D-963C-FE0A8EAC5253}" srcOrd="0" destOrd="0" presId="urn:microsoft.com/office/officeart/2005/8/layout/default"/>
    <dgm:cxn modelId="{F5393BAE-F13B-4424-8957-AB475C61F2F9}" type="presOf" srcId="{DD73826B-5A97-40E7-8404-000DCEB7C376}" destId="{D201D63B-9643-4725-AEF6-EC6ABFB7887D}" srcOrd="0" destOrd="0" presId="urn:microsoft.com/office/officeart/2005/8/layout/default"/>
    <dgm:cxn modelId="{04A2C8B1-8BC4-4E66-ADDA-B59B2E535D9F}" type="presOf" srcId="{764E85E6-6F20-4C12-BC80-A01CF4DF86D0}" destId="{BB3A1DB0-A267-4927-B1AD-87E10CA77250}" srcOrd="0" destOrd="0" presId="urn:microsoft.com/office/officeart/2005/8/layout/default"/>
    <dgm:cxn modelId="{9E98ECC3-6BF9-45A5-B783-A5065DF2B770}" srcId="{C678553D-A2CD-45DD-8798-7506DA87A30B}" destId="{88D8A6F8-3ED7-4038-9E1E-50683FCC8624}" srcOrd="7" destOrd="0" parTransId="{AFF4AB9C-89BD-488B-AFC5-66EE92E555CB}" sibTransId="{114ACE3C-A3F5-43C8-970F-592E5C243AE5}"/>
    <dgm:cxn modelId="{921579CD-9316-4B5A-92F4-18440D1C7826}" type="presOf" srcId="{8CFC7685-C5E7-4358-B765-0E3616ADC51A}" destId="{4EA97015-652D-44EE-8F59-426C9CB790FE}" srcOrd="0" destOrd="0" presId="urn:microsoft.com/office/officeart/2005/8/layout/default"/>
    <dgm:cxn modelId="{363BF6D8-463C-425F-BC21-D16F02CD8487}" type="presOf" srcId="{74F892F1-A1D6-457B-959B-D732DFDFED36}" destId="{B8DC312C-0AB5-40EB-9D56-15BCA2671A95}" srcOrd="0" destOrd="0" presId="urn:microsoft.com/office/officeart/2005/8/layout/default"/>
    <dgm:cxn modelId="{6CD6D4E0-91C4-4CD0-8BE7-1716BFE98241}" type="presOf" srcId="{7DB4782A-253F-43AA-AFAE-0A14F9E1718F}" destId="{7A117647-0C9C-4C96-9149-6B21372FFD02}" srcOrd="0" destOrd="0" presId="urn:microsoft.com/office/officeart/2005/8/layout/default"/>
    <dgm:cxn modelId="{1B9629F7-6369-4EA0-84BA-F73EC8F27026}" type="presOf" srcId="{BFCCCF33-F74E-4E09-B00C-5AC1FE8A1CAF}" destId="{59DC2CEB-6B57-497D-BF73-71CA5C390F64}" srcOrd="0" destOrd="0" presId="urn:microsoft.com/office/officeart/2005/8/layout/default"/>
    <dgm:cxn modelId="{D67607FA-D098-46AB-9005-6A53337C792E}" srcId="{C678553D-A2CD-45DD-8798-7506DA87A30B}" destId="{83B86AF3-46DE-4810-95E1-0EA6F067D1C4}" srcOrd="3" destOrd="0" parTransId="{142DF36E-9E64-4363-9C0C-62A82AAAF94E}" sibTransId="{95E21605-A7FE-4D2F-ACE1-A0C4BA2E25B2}"/>
    <dgm:cxn modelId="{B88C5C1F-8EE0-4CE4-90E7-6FF99456AFD8}" type="presParOf" srcId="{7A0D8F4D-8897-4BE9-87A1-7A1B03EFB88D}" destId="{6AD5AD89-37B3-4B33-BF4B-8F047921111B}" srcOrd="0" destOrd="0" presId="urn:microsoft.com/office/officeart/2005/8/layout/default"/>
    <dgm:cxn modelId="{20692012-B1BF-4835-BAE6-98BBCE58A7D2}" type="presParOf" srcId="{7A0D8F4D-8897-4BE9-87A1-7A1B03EFB88D}" destId="{1DE7D9BC-B89D-4E09-ADAE-70C6B5FE3499}" srcOrd="1" destOrd="0" presId="urn:microsoft.com/office/officeart/2005/8/layout/default"/>
    <dgm:cxn modelId="{ABF560E8-DE7A-429D-AE02-E698645B945F}" type="presParOf" srcId="{7A0D8F4D-8897-4BE9-87A1-7A1B03EFB88D}" destId="{7A117647-0C9C-4C96-9149-6B21372FFD02}" srcOrd="2" destOrd="0" presId="urn:microsoft.com/office/officeart/2005/8/layout/default"/>
    <dgm:cxn modelId="{1E805EB7-4DD6-46E8-B51C-62704EB7D11F}" type="presParOf" srcId="{7A0D8F4D-8897-4BE9-87A1-7A1B03EFB88D}" destId="{B67F6085-8337-4E4A-913B-3AFEB9243CC4}" srcOrd="3" destOrd="0" presId="urn:microsoft.com/office/officeart/2005/8/layout/default"/>
    <dgm:cxn modelId="{C667FC69-3B62-474B-9CD6-1EE4A7D7F423}" type="presParOf" srcId="{7A0D8F4D-8897-4BE9-87A1-7A1B03EFB88D}" destId="{D472E844-80A5-423D-963C-FE0A8EAC5253}" srcOrd="4" destOrd="0" presId="urn:microsoft.com/office/officeart/2005/8/layout/default"/>
    <dgm:cxn modelId="{204CE815-540D-48D1-94F2-70354566B955}" type="presParOf" srcId="{7A0D8F4D-8897-4BE9-87A1-7A1B03EFB88D}" destId="{244833EC-969B-4DE3-8C23-2F4E2D4776F8}" srcOrd="5" destOrd="0" presId="urn:microsoft.com/office/officeart/2005/8/layout/default"/>
    <dgm:cxn modelId="{4CA22F1E-4400-4E17-A28B-28E9F80946C2}" type="presParOf" srcId="{7A0D8F4D-8897-4BE9-87A1-7A1B03EFB88D}" destId="{827B8C32-D4E2-4FCF-9885-E16CD0EA02A2}" srcOrd="6" destOrd="0" presId="urn:microsoft.com/office/officeart/2005/8/layout/default"/>
    <dgm:cxn modelId="{B1915BA4-738E-484D-BFBE-B15754DF9C3C}" type="presParOf" srcId="{7A0D8F4D-8897-4BE9-87A1-7A1B03EFB88D}" destId="{E5D764C7-A599-47C6-A1B6-346F5318D521}" srcOrd="7" destOrd="0" presId="urn:microsoft.com/office/officeart/2005/8/layout/default"/>
    <dgm:cxn modelId="{DD868B5C-36C0-4E88-B474-4F78C0E41AAB}" type="presParOf" srcId="{7A0D8F4D-8897-4BE9-87A1-7A1B03EFB88D}" destId="{4EA97015-652D-44EE-8F59-426C9CB790FE}" srcOrd="8" destOrd="0" presId="urn:microsoft.com/office/officeart/2005/8/layout/default"/>
    <dgm:cxn modelId="{9DD03049-1000-4C96-98C0-A8C63672F30E}" type="presParOf" srcId="{7A0D8F4D-8897-4BE9-87A1-7A1B03EFB88D}" destId="{8BEFED53-7B33-4020-B7D5-0A45EB61DE1E}" srcOrd="9" destOrd="0" presId="urn:microsoft.com/office/officeart/2005/8/layout/default"/>
    <dgm:cxn modelId="{2706324F-7111-4033-B28E-49A09F1970FF}" type="presParOf" srcId="{7A0D8F4D-8897-4BE9-87A1-7A1B03EFB88D}" destId="{59DC2CEB-6B57-497D-BF73-71CA5C390F64}" srcOrd="10" destOrd="0" presId="urn:microsoft.com/office/officeart/2005/8/layout/default"/>
    <dgm:cxn modelId="{733F4519-4F76-4FD6-9ECA-240E277A89DA}" type="presParOf" srcId="{7A0D8F4D-8897-4BE9-87A1-7A1B03EFB88D}" destId="{64BF72EF-EA03-4617-AD5C-6549B046370B}" srcOrd="11" destOrd="0" presId="urn:microsoft.com/office/officeart/2005/8/layout/default"/>
    <dgm:cxn modelId="{2B78A661-67C7-43F4-A99D-5E234D341050}" type="presParOf" srcId="{7A0D8F4D-8897-4BE9-87A1-7A1B03EFB88D}" destId="{0B4445CD-18FB-4CED-93B3-7B6E1BE656E6}" srcOrd="12" destOrd="0" presId="urn:microsoft.com/office/officeart/2005/8/layout/default"/>
    <dgm:cxn modelId="{2963D5FF-96C7-43EF-AC85-2001BE524C82}" type="presParOf" srcId="{7A0D8F4D-8897-4BE9-87A1-7A1B03EFB88D}" destId="{24D54EBA-4B5B-4996-9BAF-31F0FC6CCFDD}" srcOrd="13" destOrd="0" presId="urn:microsoft.com/office/officeart/2005/8/layout/default"/>
    <dgm:cxn modelId="{351ADDD5-8DBC-4993-BD85-3DE13F7254F6}" type="presParOf" srcId="{7A0D8F4D-8897-4BE9-87A1-7A1B03EFB88D}" destId="{C4010C03-5B0B-46F2-83BF-613423B3AF0B}" srcOrd="14" destOrd="0" presId="urn:microsoft.com/office/officeart/2005/8/layout/default"/>
    <dgm:cxn modelId="{BC6B6B42-861E-4FB9-ADBF-630BA9B18E66}" type="presParOf" srcId="{7A0D8F4D-8897-4BE9-87A1-7A1B03EFB88D}" destId="{8EA8C3D4-20F5-4D1B-A1DF-AEC7A0CF3F16}" srcOrd="15" destOrd="0" presId="urn:microsoft.com/office/officeart/2005/8/layout/default"/>
    <dgm:cxn modelId="{BF6E3B3E-5CC0-4890-B4B5-76565FA915F0}" type="presParOf" srcId="{7A0D8F4D-8897-4BE9-87A1-7A1B03EFB88D}" destId="{BB3A1DB0-A267-4927-B1AD-87E10CA77250}" srcOrd="16" destOrd="0" presId="urn:microsoft.com/office/officeart/2005/8/layout/default"/>
    <dgm:cxn modelId="{2A943132-537E-4813-8F22-5F3779E85FB1}" type="presParOf" srcId="{7A0D8F4D-8897-4BE9-87A1-7A1B03EFB88D}" destId="{2F596EA5-D6A4-473D-9011-4445F8DD965C}" srcOrd="17" destOrd="0" presId="urn:microsoft.com/office/officeart/2005/8/layout/default"/>
    <dgm:cxn modelId="{DC29EC4A-FB5A-4C3A-92E2-22B855D525B1}" type="presParOf" srcId="{7A0D8F4D-8897-4BE9-87A1-7A1B03EFB88D}" destId="{D201D63B-9643-4725-AEF6-EC6ABFB7887D}" srcOrd="18" destOrd="0" presId="urn:microsoft.com/office/officeart/2005/8/layout/default"/>
    <dgm:cxn modelId="{AEEFCAFA-B7AE-4661-8105-36E06B1593E4}" type="presParOf" srcId="{7A0D8F4D-8897-4BE9-87A1-7A1B03EFB88D}" destId="{77C1B1E4-F2CA-4F6E-AC76-761FF080D337}" srcOrd="19" destOrd="0" presId="urn:microsoft.com/office/officeart/2005/8/layout/default"/>
    <dgm:cxn modelId="{210EF9C2-54FA-46FC-B101-7D49F370D8FF}" type="presParOf" srcId="{7A0D8F4D-8897-4BE9-87A1-7A1B03EFB88D}" destId="{B8DC312C-0AB5-40EB-9D56-15BCA2671A95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297E11-8FB7-4E6F-B6FC-C003BD821944}" type="doc">
      <dgm:prSet loTypeId="urn:microsoft.com/office/officeart/2005/8/layout/b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371A8CF5-BCC4-4112-A165-AF82AF13A64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音響・時間系</a:t>
          </a:r>
        </a:p>
      </dgm:t>
    </dgm:pt>
    <dgm:pt modelId="{A1E2CDCF-7474-40FD-A287-4E8FA7230526}" type="parTrans" cxnId="{ED0CC4EF-48AA-4F7F-8F5E-AC1FF124E46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5EF92DC-9AE9-45CC-AD59-45C4C85C7803}" type="sibTrans" cxnId="{ED0CC4EF-48AA-4F7F-8F5E-AC1FF124E46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8C3B4E3-D31F-4D2C-BD74-5BEBBD8D52A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意図レベルの自然言語表現</a:t>
          </a:r>
        </a:p>
      </dgm:t>
    </dgm:pt>
    <dgm:pt modelId="{4100CD5A-281F-4073-A824-BD105A904901}" type="parTrans" cxnId="{8D972EEB-6FDB-4707-89EE-89E300010E8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E5D933A-F639-4F26-8982-56C103881667}" type="sibTrans" cxnId="{8D972EEB-6FDB-4707-89EE-89E300010E8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5B8E391-4490-4158-9DD7-D62FB1C4CBC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視覚・空間系</a:t>
          </a:r>
        </a:p>
      </dgm:t>
    </dgm:pt>
    <dgm:pt modelId="{6ECFF66F-7797-47E5-B189-EAA1CE56ACE1}" type="parTrans" cxnId="{3D31081C-59C2-4C1E-BB86-EC08771576F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5BE726FD-8545-426E-B047-AEC3B0CC1841}" type="sibTrans" cxnId="{3D31081C-59C2-4C1E-BB86-EC08771576F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2E0C0B9-C412-4FAF-BBAC-1033749CE8A6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空間位置、アナログ量、制御</a:t>
          </a:r>
        </a:p>
      </dgm:t>
    </dgm:pt>
    <dgm:pt modelId="{A3F36EA8-2D55-47B6-9462-531687BE1762}" type="parTrans" cxnId="{3D37D310-4D2D-4EDA-9943-60CC88DBF47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B1CAF1DF-A600-4547-8929-50A0311A510D}" type="sibTrans" cxnId="{3D37D310-4D2D-4EDA-9943-60CC88DBF47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6343049-F5E8-4066-9AFE-E9EE7E177C9D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構造的情報</a:t>
          </a:r>
        </a:p>
      </dgm:t>
    </dgm:pt>
    <dgm:pt modelId="{2CBDB3FD-D931-4F7A-ABEE-03A8E47F2319}" type="parTrans" cxnId="{B3462BE9-9BCF-4D67-B540-EFDABB3C0DA9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EA3C786-963A-4445-915F-84387392AB4F}" type="sibTrans" cxnId="{B3462BE9-9BCF-4D67-B540-EFDABB3C0DA9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D6C91B14-8565-48AB-9362-1ACABADA52ED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多数からの選択</a:t>
          </a:r>
        </a:p>
      </dgm:t>
    </dgm:pt>
    <dgm:pt modelId="{4ACCA089-C0E0-4D2B-82E0-09E187C0AB54}" type="parTrans" cxnId="{3CFCAB66-9081-48A0-B9C8-B74752578B39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1119D97-CD2B-4727-A09E-75832CBF6976}" type="sibTrans" cxnId="{3CFCAB66-9081-48A0-B9C8-B74752578B39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20869D7-AF77-4837-8717-3A59C3B5EBD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すばやい言語表出・記録</a:t>
          </a:r>
        </a:p>
      </dgm:t>
    </dgm:pt>
    <dgm:pt modelId="{56B335A2-3ABB-4B30-B08E-23776E6C7281}" type="parTrans" cxnId="{BDDF76CA-FE72-4BF3-8711-1B8CD9042820}">
      <dgm:prSet/>
      <dgm:spPr/>
      <dgm:t>
        <a:bodyPr/>
        <a:lstStyle/>
        <a:p>
          <a:endParaRPr kumimoji="1" lang="ja-JP" altLang="en-US"/>
        </a:p>
      </dgm:t>
    </dgm:pt>
    <dgm:pt modelId="{A5E5921A-5FAA-4E51-95DC-003BB96C82D5}" type="sibTrans" cxnId="{BDDF76CA-FE72-4BF3-8711-1B8CD9042820}">
      <dgm:prSet/>
      <dgm:spPr/>
      <dgm:t>
        <a:bodyPr/>
        <a:lstStyle/>
        <a:p>
          <a:endParaRPr kumimoji="1" lang="ja-JP" altLang="en-US"/>
        </a:p>
      </dgm:t>
    </dgm:pt>
    <dgm:pt modelId="{ED9E02BB-54DA-4285-BF69-1A8BDF51844B}" type="pres">
      <dgm:prSet presAssocID="{AF297E11-8FB7-4E6F-B6FC-C003BD821944}" presName="diagram" presStyleCnt="0">
        <dgm:presLayoutVars>
          <dgm:dir/>
          <dgm:animLvl val="lvl"/>
          <dgm:resizeHandles val="exact"/>
        </dgm:presLayoutVars>
      </dgm:prSet>
      <dgm:spPr/>
    </dgm:pt>
    <dgm:pt modelId="{121C9B5B-71C0-4FCD-92FA-286EC8F4DAA6}" type="pres">
      <dgm:prSet presAssocID="{371A8CF5-BCC4-4112-A165-AF82AF13A649}" presName="compNode" presStyleCnt="0"/>
      <dgm:spPr/>
    </dgm:pt>
    <dgm:pt modelId="{7F4414F5-8BF3-490A-BD6F-C6591C44CFA7}" type="pres">
      <dgm:prSet presAssocID="{371A8CF5-BCC4-4112-A165-AF82AF13A649}" presName="childRect" presStyleLbl="bgAcc1" presStyleIdx="0" presStyleCnt="2">
        <dgm:presLayoutVars>
          <dgm:bulletEnabled val="1"/>
        </dgm:presLayoutVars>
      </dgm:prSet>
      <dgm:spPr/>
    </dgm:pt>
    <dgm:pt modelId="{B7DD6F1D-E53D-45BD-9F9E-62A2636A64DD}" type="pres">
      <dgm:prSet presAssocID="{371A8CF5-BCC4-4112-A165-AF82AF13A64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AAD2752-2E30-4A82-8A9B-30E1C05EB46F}" type="pres">
      <dgm:prSet presAssocID="{371A8CF5-BCC4-4112-A165-AF82AF13A649}" presName="parentRect" presStyleLbl="alignNode1" presStyleIdx="0" presStyleCnt="2"/>
      <dgm:spPr/>
    </dgm:pt>
    <dgm:pt modelId="{700CD59D-663F-458B-B9CC-B20C4F53237B}" type="pres">
      <dgm:prSet presAssocID="{371A8CF5-BCC4-4112-A165-AF82AF13A649}" presName="adorn" presStyleLbl="fgAccFollowNode1" presStyleIdx="0" presStyleCnt="2"/>
      <dgm:spPr>
        <a:blipFill rotWithShape="1">
          <a:blip xmlns:r="http://schemas.openxmlformats.org/officeDocument/2006/relationships" r:embed="rId1"/>
          <a:srcRect/>
          <a:stretch>
            <a:fillRect t="-34000" b="-34000"/>
          </a:stretch>
        </a:blipFill>
      </dgm:spPr>
    </dgm:pt>
    <dgm:pt modelId="{D6821FB5-1279-421A-8105-2ECED69FC1CD}" type="pres">
      <dgm:prSet presAssocID="{85EF92DC-9AE9-45CC-AD59-45C4C85C7803}" presName="sibTrans" presStyleLbl="sibTrans2D1" presStyleIdx="0" presStyleCnt="0"/>
      <dgm:spPr/>
    </dgm:pt>
    <dgm:pt modelId="{F917E27D-22A4-4DD8-92CF-21B060F274E7}" type="pres">
      <dgm:prSet presAssocID="{25B8E391-4490-4158-9DD7-D62FB1C4CBC3}" presName="compNode" presStyleCnt="0"/>
      <dgm:spPr/>
    </dgm:pt>
    <dgm:pt modelId="{7284E1FE-752E-4948-B44C-F3DEE2E97025}" type="pres">
      <dgm:prSet presAssocID="{25B8E391-4490-4158-9DD7-D62FB1C4CBC3}" presName="childRect" presStyleLbl="bgAcc1" presStyleIdx="1" presStyleCnt="2">
        <dgm:presLayoutVars>
          <dgm:bulletEnabled val="1"/>
        </dgm:presLayoutVars>
      </dgm:prSet>
      <dgm:spPr/>
    </dgm:pt>
    <dgm:pt modelId="{E55A83A9-1DCF-493D-8F07-ABB1E0F6FFC6}" type="pres">
      <dgm:prSet presAssocID="{25B8E391-4490-4158-9DD7-D62FB1C4CBC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9B57ACF-19DC-4364-9F29-036F0A213633}" type="pres">
      <dgm:prSet presAssocID="{25B8E391-4490-4158-9DD7-D62FB1C4CBC3}" presName="parentRect" presStyleLbl="alignNode1" presStyleIdx="1" presStyleCnt="2"/>
      <dgm:spPr/>
    </dgm:pt>
    <dgm:pt modelId="{B4803571-169D-416A-B9DB-D286BA6CFFD1}" type="pres">
      <dgm:prSet presAssocID="{25B8E391-4490-4158-9DD7-D62FB1C4CBC3}" presName="adorn" presStyleLbl="fgAccFollow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t="-35000" b="-35000"/>
          </a:stretch>
        </a:blipFill>
      </dgm:spPr>
    </dgm:pt>
  </dgm:ptLst>
  <dgm:cxnLst>
    <dgm:cxn modelId="{3D37D310-4D2D-4EDA-9943-60CC88DBF47A}" srcId="{25B8E391-4490-4158-9DD7-D62FB1C4CBC3}" destId="{C2E0C0B9-C412-4FAF-BBAC-1033749CE8A6}" srcOrd="0" destOrd="0" parTransId="{A3F36EA8-2D55-47B6-9462-531687BE1762}" sibTransId="{B1CAF1DF-A600-4547-8929-50A0311A510D}"/>
    <dgm:cxn modelId="{3D31081C-59C2-4C1E-BB86-EC08771576F7}" srcId="{AF297E11-8FB7-4E6F-B6FC-C003BD821944}" destId="{25B8E391-4490-4158-9DD7-D62FB1C4CBC3}" srcOrd="1" destOrd="0" parTransId="{6ECFF66F-7797-47E5-B189-EAA1CE56ACE1}" sibTransId="{5BE726FD-8545-426E-B047-AEC3B0CC1841}"/>
    <dgm:cxn modelId="{878E632E-EE6E-497D-8D49-22497D846B3A}" type="presOf" srcId="{25B8E391-4490-4158-9DD7-D62FB1C4CBC3}" destId="{E55A83A9-1DCF-493D-8F07-ABB1E0F6FFC6}" srcOrd="0" destOrd="0" presId="urn:microsoft.com/office/officeart/2005/8/layout/bList2"/>
    <dgm:cxn modelId="{EFACE534-54DF-45D5-A552-254F0A288EE3}" type="presOf" srcId="{66343049-F5E8-4066-9AFE-E9EE7E177C9D}" destId="{7284E1FE-752E-4948-B44C-F3DEE2E97025}" srcOrd="0" destOrd="1" presId="urn:microsoft.com/office/officeart/2005/8/layout/bList2"/>
    <dgm:cxn modelId="{928DAE36-D7AF-4097-91A3-7D555E6C7B38}" type="presOf" srcId="{85EF92DC-9AE9-45CC-AD59-45C4C85C7803}" destId="{D6821FB5-1279-421A-8105-2ECED69FC1CD}" srcOrd="0" destOrd="0" presId="urn:microsoft.com/office/officeart/2005/8/layout/bList2"/>
    <dgm:cxn modelId="{74621B66-F574-42B9-A966-0659F6C764AB}" type="presOf" srcId="{25B8E391-4490-4158-9DD7-D62FB1C4CBC3}" destId="{D9B57ACF-19DC-4364-9F29-036F0A213633}" srcOrd="1" destOrd="0" presId="urn:microsoft.com/office/officeart/2005/8/layout/bList2"/>
    <dgm:cxn modelId="{3CFCAB66-9081-48A0-B9C8-B74752578B39}" srcId="{25B8E391-4490-4158-9DD7-D62FB1C4CBC3}" destId="{D6C91B14-8565-48AB-9362-1ACABADA52ED}" srcOrd="2" destOrd="0" parTransId="{4ACCA089-C0E0-4D2B-82E0-09E187C0AB54}" sibTransId="{31119D97-CD2B-4727-A09E-75832CBF6976}"/>
    <dgm:cxn modelId="{B9D61847-5401-4EF2-9EFC-CC5A151049D8}" type="presOf" srcId="{C2E0C0B9-C412-4FAF-BBAC-1033749CE8A6}" destId="{7284E1FE-752E-4948-B44C-F3DEE2E97025}" srcOrd="0" destOrd="0" presId="urn:microsoft.com/office/officeart/2005/8/layout/bList2"/>
    <dgm:cxn modelId="{9B38D557-2AFD-40EE-BC95-679D92BAD167}" type="presOf" srcId="{48C3B4E3-D31F-4D2C-BD74-5BEBBD8D52A1}" destId="{7F4414F5-8BF3-490A-BD6F-C6591C44CFA7}" srcOrd="0" destOrd="0" presId="urn:microsoft.com/office/officeart/2005/8/layout/bList2"/>
    <dgm:cxn modelId="{6B03338B-48D0-4A45-9C45-06BAAEA3C4F4}" type="presOf" srcId="{D6C91B14-8565-48AB-9362-1ACABADA52ED}" destId="{7284E1FE-752E-4948-B44C-F3DEE2E97025}" srcOrd="0" destOrd="2" presId="urn:microsoft.com/office/officeart/2005/8/layout/bList2"/>
    <dgm:cxn modelId="{02F4129B-2847-48AB-9ED9-27109290E733}" type="presOf" srcId="{371A8CF5-BCC4-4112-A165-AF82AF13A649}" destId="{AAAD2752-2E30-4A82-8A9B-30E1C05EB46F}" srcOrd="1" destOrd="0" presId="urn:microsoft.com/office/officeart/2005/8/layout/bList2"/>
    <dgm:cxn modelId="{8A4097C6-1F7A-442D-9817-0753C07C1FCD}" type="presOf" srcId="{A20869D7-AF77-4837-8717-3A59C3B5EBDA}" destId="{7F4414F5-8BF3-490A-BD6F-C6591C44CFA7}" srcOrd="0" destOrd="1" presId="urn:microsoft.com/office/officeart/2005/8/layout/bList2"/>
    <dgm:cxn modelId="{BDDF76CA-FE72-4BF3-8711-1B8CD9042820}" srcId="{371A8CF5-BCC4-4112-A165-AF82AF13A649}" destId="{A20869D7-AF77-4837-8717-3A59C3B5EBDA}" srcOrd="1" destOrd="0" parTransId="{56B335A2-3ABB-4B30-B08E-23776E6C7281}" sibTransId="{A5E5921A-5FAA-4E51-95DC-003BB96C82D5}"/>
    <dgm:cxn modelId="{B17DA4D8-7D12-4619-A2D4-35837D563B47}" type="presOf" srcId="{371A8CF5-BCC4-4112-A165-AF82AF13A649}" destId="{B7DD6F1D-E53D-45BD-9F9E-62A2636A64DD}" srcOrd="0" destOrd="0" presId="urn:microsoft.com/office/officeart/2005/8/layout/bList2"/>
    <dgm:cxn modelId="{B3462BE9-9BCF-4D67-B540-EFDABB3C0DA9}" srcId="{25B8E391-4490-4158-9DD7-D62FB1C4CBC3}" destId="{66343049-F5E8-4066-9AFE-E9EE7E177C9D}" srcOrd="1" destOrd="0" parTransId="{2CBDB3FD-D931-4F7A-ABEE-03A8E47F2319}" sibTransId="{AEA3C786-963A-4445-915F-84387392AB4F}"/>
    <dgm:cxn modelId="{3266F5EA-65D4-4CFE-8314-433A699564E3}" type="presOf" srcId="{AF297E11-8FB7-4E6F-B6FC-C003BD821944}" destId="{ED9E02BB-54DA-4285-BF69-1A8BDF51844B}" srcOrd="0" destOrd="0" presId="urn:microsoft.com/office/officeart/2005/8/layout/bList2"/>
    <dgm:cxn modelId="{8D972EEB-6FDB-4707-89EE-89E300010E8A}" srcId="{371A8CF5-BCC4-4112-A165-AF82AF13A649}" destId="{48C3B4E3-D31F-4D2C-BD74-5BEBBD8D52A1}" srcOrd="0" destOrd="0" parTransId="{4100CD5A-281F-4073-A824-BD105A904901}" sibTransId="{CE5D933A-F639-4F26-8982-56C103881667}"/>
    <dgm:cxn modelId="{ED0CC4EF-48AA-4F7F-8F5E-AC1FF124E465}" srcId="{AF297E11-8FB7-4E6F-B6FC-C003BD821944}" destId="{371A8CF5-BCC4-4112-A165-AF82AF13A649}" srcOrd="0" destOrd="0" parTransId="{A1E2CDCF-7474-40FD-A287-4E8FA7230526}" sibTransId="{85EF92DC-9AE9-45CC-AD59-45C4C85C7803}"/>
    <dgm:cxn modelId="{5B73853F-F386-47B9-BD9B-AD962793A4A0}" type="presParOf" srcId="{ED9E02BB-54DA-4285-BF69-1A8BDF51844B}" destId="{121C9B5B-71C0-4FCD-92FA-286EC8F4DAA6}" srcOrd="0" destOrd="0" presId="urn:microsoft.com/office/officeart/2005/8/layout/bList2"/>
    <dgm:cxn modelId="{9059DD32-FB93-44D0-9735-59E6335FFD9A}" type="presParOf" srcId="{121C9B5B-71C0-4FCD-92FA-286EC8F4DAA6}" destId="{7F4414F5-8BF3-490A-BD6F-C6591C44CFA7}" srcOrd="0" destOrd="0" presId="urn:microsoft.com/office/officeart/2005/8/layout/bList2"/>
    <dgm:cxn modelId="{9C0C7D80-E568-406A-91EE-7A805734E611}" type="presParOf" srcId="{121C9B5B-71C0-4FCD-92FA-286EC8F4DAA6}" destId="{B7DD6F1D-E53D-45BD-9F9E-62A2636A64DD}" srcOrd="1" destOrd="0" presId="urn:microsoft.com/office/officeart/2005/8/layout/bList2"/>
    <dgm:cxn modelId="{B722CC0F-88CB-47D1-8C8B-3B40F4EFEF92}" type="presParOf" srcId="{121C9B5B-71C0-4FCD-92FA-286EC8F4DAA6}" destId="{AAAD2752-2E30-4A82-8A9B-30E1C05EB46F}" srcOrd="2" destOrd="0" presId="urn:microsoft.com/office/officeart/2005/8/layout/bList2"/>
    <dgm:cxn modelId="{C0BA078C-2FF2-4B11-978E-25081FD6C4D1}" type="presParOf" srcId="{121C9B5B-71C0-4FCD-92FA-286EC8F4DAA6}" destId="{700CD59D-663F-458B-B9CC-B20C4F53237B}" srcOrd="3" destOrd="0" presId="urn:microsoft.com/office/officeart/2005/8/layout/bList2"/>
    <dgm:cxn modelId="{466C12E6-9068-46A6-8FC6-A2B6AA331617}" type="presParOf" srcId="{ED9E02BB-54DA-4285-BF69-1A8BDF51844B}" destId="{D6821FB5-1279-421A-8105-2ECED69FC1CD}" srcOrd="1" destOrd="0" presId="urn:microsoft.com/office/officeart/2005/8/layout/bList2"/>
    <dgm:cxn modelId="{8DD7EBA5-A225-4C16-8545-76F73F49C308}" type="presParOf" srcId="{ED9E02BB-54DA-4285-BF69-1A8BDF51844B}" destId="{F917E27D-22A4-4DD8-92CF-21B060F274E7}" srcOrd="2" destOrd="0" presId="urn:microsoft.com/office/officeart/2005/8/layout/bList2"/>
    <dgm:cxn modelId="{9AF79D32-18CC-45B6-8310-A667F985BB39}" type="presParOf" srcId="{F917E27D-22A4-4DD8-92CF-21B060F274E7}" destId="{7284E1FE-752E-4948-B44C-F3DEE2E97025}" srcOrd="0" destOrd="0" presId="urn:microsoft.com/office/officeart/2005/8/layout/bList2"/>
    <dgm:cxn modelId="{D6282C00-A9AB-4376-924B-5A58CBA2CA3E}" type="presParOf" srcId="{F917E27D-22A4-4DD8-92CF-21B060F274E7}" destId="{E55A83A9-1DCF-493D-8F07-ABB1E0F6FFC6}" srcOrd="1" destOrd="0" presId="urn:microsoft.com/office/officeart/2005/8/layout/bList2"/>
    <dgm:cxn modelId="{0A45DA20-6701-4A4D-9A6E-3DF3B7DDF901}" type="presParOf" srcId="{F917E27D-22A4-4DD8-92CF-21B060F274E7}" destId="{D9B57ACF-19DC-4364-9F29-036F0A213633}" srcOrd="2" destOrd="0" presId="urn:microsoft.com/office/officeart/2005/8/layout/bList2"/>
    <dgm:cxn modelId="{4DCD9AF3-2B70-4264-87AB-509ACFCB61DA}" type="presParOf" srcId="{F917E27D-22A4-4DD8-92CF-21B060F274E7}" destId="{B4803571-169D-416A-B9DB-D286BA6CFFD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A41EFA3-B7C0-44AC-B76C-816DE3AD121B}" type="doc">
      <dgm:prSet loTypeId="urn:microsoft.com/office/officeart/2005/8/layout/hProcess10" loCatId="process" qsTypeId="urn:microsoft.com/office/officeart/2005/8/quickstyle/simple3" qsCatId="simple" csTypeId="urn:microsoft.com/office/officeart/2005/8/colors/colorful5" csCatId="colorful" phldr="1"/>
      <dgm:spPr/>
    </dgm:pt>
    <dgm:pt modelId="{C62EB2BD-0D7B-4A97-BED5-454C0EA4A986}">
      <dgm:prSet phldrT="[テキスト]"/>
      <dgm:spPr/>
      <dgm:t>
        <a:bodyPr/>
        <a:lstStyle/>
        <a:p>
          <a:r>
            <a: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1940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</dgm:t>
    </dgm:pt>
    <dgm:pt modelId="{E7AAE54C-3CCC-4829-B713-D48A4EFD4961}" type="par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1796CF-88E9-4643-AE8A-885B77B523B7}" type="sibTrans" cxnId="{A281F7E1-53A4-4A44-A72C-3D8C84DF056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94121D8-7047-4CF6-A7C8-4AA4440CB00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用途：知能の拡張、情報処理</a:t>
          </a:r>
        </a:p>
      </dgm:t>
    </dgm:pt>
    <dgm:pt modelId="{1EC625C8-9A35-45E0-9D3F-0E54D9D5E9BF}" type="parTrans" cxnId="{A8B47842-CA90-4A30-ADB6-33BCA7A7EB92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54DF855-1A2A-49C6-8BB9-DCAE1BBAF612}" type="sibTrans" cxnId="{A8B47842-CA90-4A30-ADB6-33BCA7A7EB92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DD4E5C9-7748-4028-AAA3-AE120325AB5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利用者：エリート</a:t>
          </a:r>
        </a:p>
      </dgm:t>
    </dgm:pt>
    <dgm:pt modelId="{554F4023-79F9-43FC-96DD-3F020E83DC5C}" type="parTrans" cxnId="{5648BA19-5103-42E7-BF8E-BBFAAC301B8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EC89C3C-D9B9-49A6-934F-994FDDC92767}" type="sibTrans" cxnId="{5648BA19-5103-42E7-BF8E-BBFAAC301B87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A0CEA-78AA-407C-A890-202A8539AB18}">
      <dgm:prSet phldrT="[テキスト]"/>
      <dgm:spPr/>
      <dgm:t>
        <a:bodyPr/>
        <a:lstStyle/>
        <a:p>
          <a:r>
            <a: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2010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</dgm:t>
    </dgm:pt>
    <dgm:pt modelId="{CA1094B9-05B7-4150-B9A2-86AB0657036A}" type="par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E53CC1-C68A-4DF8-9E01-405377B58FBF}" type="sib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E0C2A82-398F-4CE7-A789-DBFAF2D74EB7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利用者：万人</a:t>
          </a:r>
        </a:p>
      </dgm:t>
    </dgm:pt>
    <dgm:pt modelId="{223C1124-7F71-4EEC-82F3-78145D4EA390}" type="parTrans" cxnId="{7441A54A-B2CD-4B92-BFA9-1D893F9CABF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F641DDB-7473-4BE6-9519-092A222BDC6D}" type="sibTrans" cxnId="{7441A54A-B2CD-4B92-BFA9-1D893F9CABF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385CC5AF-9F03-416D-9B1E-86879FB1B394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用途：情報流通、ライフライン</a:t>
          </a:r>
        </a:p>
      </dgm:t>
    </dgm:pt>
    <dgm:pt modelId="{2B6AF65F-1D9D-4DA4-81E0-BD24645B7E6B}" type="par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E68375C-EF30-4333-A535-CACE5115DB08}" type="sibTrans" cxnId="{C024571E-0A6E-4A71-89FC-E0FA12B48C8B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3C18156-BA4F-4FCD-B6F9-45C92BEC322C}" type="pres">
      <dgm:prSet presAssocID="{CA41EFA3-B7C0-44AC-B76C-816DE3AD121B}" presName="Name0" presStyleCnt="0">
        <dgm:presLayoutVars>
          <dgm:dir/>
          <dgm:resizeHandles val="exact"/>
        </dgm:presLayoutVars>
      </dgm:prSet>
      <dgm:spPr/>
    </dgm:pt>
    <dgm:pt modelId="{70A4BA26-A56C-4E36-8C6D-4F31D145A204}" type="pres">
      <dgm:prSet presAssocID="{C62EB2BD-0D7B-4A97-BED5-454C0EA4A986}" presName="composite" presStyleCnt="0"/>
      <dgm:spPr/>
    </dgm:pt>
    <dgm:pt modelId="{0792FE05-73A7-4CC2-B486-B8D9AAEAB9AE}" type="pres">
      <dgm:prSet presAssocID="{C62EB2BD-0D7B-4A97-BED5-454C0EA4A986}" presName="imagSh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32A4BCEC-0B30-48FA-B6BD-CEF7A6F1FE8D}" type="pres">
      <dgm:prSet presAssocID="{C62EB2BD-0D7B-4A97-BED5-454C0EA4A986}" presName="txNode" presStyleLbl="node1" presStyleIdx="0" presStyleCnt="2">
        <dgm:presLayoutVars>
          <dgm:bulletEnabled val="1"/>
        </dgm:presLayoutVars>
      </dgm:prSet>
      <dgm:spPr/>
    </dgm:pt>
    <dgm:pt modelId="{1E5117D1-5336-4D94-AEDC-A40D00B57770}" type="pres">
      <dgm:prSet presAssocID="{6E1796CF-88E9-4643-AE8A-885B77B523B7}" presName="sibTrans" presStyleLbl="sibTrans2D1" presStyleIdx="0" presStyleCnt="1"/>
      <dgm:spPr/>
    </dgm:pt>
    <dgm:pt modelId="{28E670B3-07A0-4297-82A7-FE2E4DF72BC3}" type="pres">
      <dgm:prSet presAssocID="{6E1796CF-88E9-4643-AE8A-885B77B523B7}" presName="connTx" presStyleLbl="sibTrans2D1" presStyleIdx="0" presStyleCnt="1"/>
      <dgm:spPr/>
    </dgm:pt>
    <dgm:pt modelId="{C30DC36D-458E-40A5-B9F9-453094D855D8}" type="pres">
      <dgm:prSet presAssocID="{C54A0CEA-78AA-407C-A890-202A8539AB18}" presName="composite" presStyleCnt="0"/>
      <dgm:spPr/>
    </dgm:pt>
    <dgm:pt modelId="{E2719D2D-CBFB-40F8-B2E0-E6A4A283937C}" type="pres">
      <dgm:prSet presAssocID="{C54A0CEA-78AA-407C-A890-202A8539AB18}" presName="imagSh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620680-9068-458E-A960-D91EE4165D5B}" type="pres">
      <dgm:prSet presAssocID="{C54A0CEA-78AA-407C-A890-202A8539AB18}" presName="txNode" presStyleLbl="node1" presStyleIdx="1" presStyleCnt="2">
        <dgm:presLayoutVars>
          <dgm:bulletEnabled val="1"/>
        </dgm:presLayoutVars>
      </dgm:prSet>
      <dgm:spPr/>
    </dgm:pt>
  </dgm:ptLst>
  <dgm:cxnLst>
    <dgm:cxn modelId="{5648BA19-5103-42E7-BF8E-BBFAAC301B87}" srcId="{C62EB2BD-0D7B-4A97-BED5-454C0EA4A986}" destId="{7DD4E5C9-7748-4028-AAA3-AE120325AB53}" srcOrd="0" destOrd="0" parTransId="{554F4023-79F9-43FC-96DD-3F020E83DC5C}" sibTransId="{3EC89C3C-D9B9-49A6-934F-994FDDC92767}"/>
    <dgm:cxn modelId="{C024571E-0A6E-4A71-89FC-E0FA12B48C8B}" srcId="{C54A0CEA-78AA-407C-A890-202A8539AB18}" destId="{385CC5AF-9F03-416D-9B1E-86879FB1B394}" srcOrd="1" destOrd="0" parTransId="{2B6AF65F-1D9D-4DA4-81E0-BD24645B7E6B}" sibTransId="{2E68375C-EF30-4333-A535-CACE5115DB08}"/>
    <dgm:cxn modelId="{761B9A26-0F3E-4D74-AF99-ED938B2D670A}" type="presOf" srcId="{C54A0CEA-78AA-407C-A890-202A8539AB18}" destId="{54620680-9068-458E-A960-D91EE4165D5B}" srcOrd="0" destOrd="0" presId="urn:microsoft.com/office/officeart/2005/8/layout/hProcess10"/>
    <dgm:cxn modelId="{ABA8E230-C819-4FE8-9106-8089953FD158}" type="presOf" srcId="{894121D8-7047-4CF6-A7C8-4AA4440CB003}" destId="{32A4BCEC-0B30-48FA-B6BD-CEF7A6F1FE8D}" srcOrd="0" destOrd="2" presId="urn:microsoft.com/office/officeart/2005/8/layout/hProcess10"/>
    <dgm:cxn modelId="{895FB735-8978-4475-9472-BF8F53508110}" type="presOf" srcId="{4E0C2A82-398F-4CE7-A789-DBFAF2D74EB7}" destId="{54620680-9068-458E-A960-D91EE4165D5B}" srcOrd="0" destOrd="1" presId="urn:microsoft.com/office/officeart/2005/8/layout/hProcess10"/>
    <dgm:cxn modelId="{589E053D-338E-4B90-8D2B-B58E02AB2657}" type="presOf" srcId="{6E1796CF-88E9-4643-AE8A-885B77B523B7}" destId="{1E5117D1-5336-4D94-AEDC-A40D00B57770}" srcOrd="0" destOrd="0" presId="urn:microsoft.com/office/officeart/2005/8/layout/hProcess10"/>
    <dgm:cxn modelId="{A8B47842-CA90-4A30-ADB6-33BCA7A7EB92}" srcId="{C62EB2BD-0D7B-4A97-BED5-454C0EA4A986}" destId="{894121D8-7047-4CF6-A7C8-4AA4440CB003}" srcOrd="1" destOrd="0" parTransId="{1EC625C8-9A35-45E0-9D3F-0E54D9D5E9BF}" sibTransId="{E54DF855-1A2A-49C6-8BB9-DCAE1BBAF612}"/>
    <dgm:cxn modelId="{7441A54A-B2CD-4B92-BFA9-1D893F9CABF1}" srcId="{C54A0CEA-78AA-407C-A890-202A8539AB18}" destId="{4E0C2A82-398F-4CE7-A789-DBFAF2D74EB7}" srcOrd="0" destOrd="0" parTransId="{223C1124-7F71-4EEC-82F3-78145D4EA390}" sibTransId="{FF641DDB-7473-4BE6-9519-092A222BDC6D}"/>
    <dgm:cxn modelId="{B1A10451-9081-468C-9384-9098AF1DAB03}" type="presOf" srcId="{385CC5AF-9F03-416D-9B1E-86879FB1B394}" destId="{54620680-9068-458E-A960-D91EE4165D5B}" srcOrd="0" destOrd="2" presId="urn:microsoft.com/office/officeart/2005/8/layout/hProcess10"/>
    <dgm:cxn modelId="{96167195-A5AA-4F37-AD31-A75F261A1252}" type="presOf" srcId="{CA41EFA3-B7C0-44AC-B76C-816DE3AD121B}" destId="{83C18156-BA4F-4FCD-B6F9-45C92BEC322C}" srcOrd="0" destOrd="0" presId="urn:microsoft.com/office/officeart/2005/8/layout/hProcess10"/>
    <dgm:cxn modelId="{5C8051A2-A19E-4B42-9D5C-4306757CF380}" srcId="{CA41EFA3-B7C0-44AC-B76C-816DE3AD121B}" destId="{C54A0CEA-78AA-407C-A890-202A8539AB18}" srcOrd="1" destOrd="0" parTransId="{CA1094B9-05B7-4150-B9A2-86AB0657036A}" sibTransId="{07E53CC1-C68A-4DF8-9E01-405377B58FBF}"/>
    <dgm:cxn modelId="{65DB03B8-BEE2-4051-AEBB-F58AC7F07A2C}" type="presOf" srcId="{6E1796CF-88E9-4643-AE8A-885B77B523B7}" destId="{28E670B3-07A0-4297-82A7-FE2E4DF72BC3}" srcOrd="1" destOrd="0" presId="urn:microsoft.com/office/officeart/2005/8/layout/hProcess10"/>
    <dgm:cxn modelId="{33EDC5DC-065B-464F-896F-7743A26F2A13}" type="presOf" srcId="{7DD4E5C9-7748-4028-AAA3-AE120325AB53}" destId="{32A4BCEC-0B30-48FA-B6BD-CEF7A6F1FE8D}" srcOrd="0" destOrd="1" presId="urn:microsoft.com/office/officeart/2005/8/layout/hProcess10"/>
    <dgm:cxn modelId="{A281F7E1-53A4-4A44-A72C-3D8C84DF056D}" srcId="{CA41EFA3-B7C0-44AC-B76C-816DE3AD121B}" destId="{C62EB2BD-0D7B-4A97-BED5-454C0EA4A986}" srcOrd="0" destOrd="0" parTransId="{E7AAE54C-3CCC-4829-B713-D48A4EFD4961}" sibTransId="{6E1796CF-88E9-4643-AE8A-885B77B523B7}"/>
    <dgm:cxn modelId="{D84811EB-D1E3-460C-8BF9-C8141A100145}" type="presOf" srcId="{C62EB2BD-0D7B-4A97-BED5-454C0EA4A986}" destId="{32A4BCEC-0B30-48FA-B6BD-CEF7A6F1FE8D}" srcOrd="0" destOrd="0" presId="urn:microsoft.com/office/officeart/2005/8/layout/hProcess10"/>
    <dgm:cxn modelId="{0D5B0697-F355-49D9-891B-16644788A520}" type="presParOf" srcId="{83C18156-BA4F-4FCD-B6F9-45C92BEC322C}" destId="{70A4BA26-A56C-4E36-8C6D-4F31D145A204}" srcOrd="0" destOrd="0" presId="urn:microsoft.com/office/officeart/2005/8/layout/hProcess10"/>
    <dgm:cxn modelId="{CAD473EC-DB40-4FCE-A41D-C55365BFB43E}" type="presParOf" srcId="{70A4BA26-A56C-4E36-8C6D-4F31D145A204}" destId="{0792FE05-73A7-4CC2-B486-B8D9AAEAB9AE}" srcOrd="0" destOrd="0" presId="urn:microsoft.com/office/officeart/2005/8/layout/hProcess10"/>
    <dgm:cxn modelId="{6D22D511-FA22-4254-8F00-22B542143179}" type="presParOf" srcId="{70A4BA26-A56C-4E36-8C6D-4F31D145A204}" destId="{32A4BCEC-0B30-48FA-B6BD-CEF7A6F1FE8D}" srcOrd="1" destOrd="0" presId="urn:microsoft.com/office/officeart/2005/8/layout/hProcess10"/>
    <dgm:cxn modelId="{50573EA5-2925-4DBA-9DEE-661D767E62A4}" type="presParOf" srcId="{83C18156-BA4F-4FCD-B6F9-45C92BEC322C}" destId="{1E5117D1-5336-4D94-AEDC-A40D00B57770}" srcOrd="1" destOrd="0" presId="urn:microsoft.com/office/officeart/2005/8/layout/hProcess10"/>
    <dgm:cxn modelId="{E7534383-05E4-4ED6-9646-5E65D2CE27FC}" type="presParOf" srcId="{1E5117D1-5336-4D94-AEDC-A40D00B57770}" destId="{28E670B3-07A0-4297-82A7-FE2E4DF72BC3}" srcOrd="0" destOrd="0" presId="urn:microsoft.com/office/officeart/2005/8/layout/hProcess10"/>
    <dgm:cxn modelId="{A0ADB6CE-B57F-4708-AE2B-D79CBCA9AF69}" type="presParOf" srcId="{83C18156-BA4F-4FCD-B6F9-45C92BEC322C}" destId="{C30DC36D-458E-40A5-B9F9-453094D855D8}" srcOrd="2" destOrd="0" presId="urn:microsoft.com/office/officeart/2005/8/layout/hProcess10"/>
    <dgm:cxn modelId="{25429D2D-172A-407A-9011-CA62CAFC8AB0}" type="presParOf" srcId="{C30DC36D-458E-40A5-B9F9-453094D855D8}" destId="{E2719D2D-CBFB-40F8-B2E0-E6A4A283937C}" srcOrd="0" destOrd="0" presId="urn:microsoft.com/office/officeart/2005/8/layout/hProcess10"/>
    <dgm:cxn modelId="{42045B46-8D97-4067-8BE2-7CFF3FA0F520}" type="presParOf" srcId="{C30DC36D-458E-40A5-B9F9-453094D855D8}" destId="{54620680-9068-458E-A960-D91EE4165D5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A41EFA3-B7C0-44AC-B76C-816DE3AD121B}" type="doc">
      <dgm:prSet loTypeId="urn:microsoft.com/office/officeart/2005/8/layout/hProcess10" loCatId="process" qsTypeId="urn:microsoft.com/office/officeart/2005/8/quickstyle/simple3" qsCatId="simple" csTypeId="urn:microsoft.com/office/officeart/2005/8/colors/colorful5" csCatId="colorful" phldr="1"/>
      <dgm:spPr/>
    </dgm:pt>
    <dgm:pt modelId="{C62EB2BD-0D7B-4A97-BED5-454C0EA4A986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操作</a:t>
          </a:r>
        </a:p>
      </dgm:t>
    </dgm:pt>
    <dgm:pt modelId="{E7AAE54C-3CCC-4829-B713-D48A4EFD4961}" type="par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1796CF-88E9-4643-AE8A-885B77B523B7}" type="sibTrans" cxnId="{A281F7E1-53A4-4A44-A72C-3D8C84DF056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A0CEA-78AA-407C-A890-202A8539AB1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gm:t>
    </dgm:pt>
    <dgm:pt modelId="{CA1094B9-05B7-4150-B9A2-86AB0657036A}" type="par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E53CC1-C68A-4DF8-9E01-405377B58FBF}" type="sibTrans" cxnId="{5C8051A2-A19E-4B42-9D5C-4306757CF38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BB079208-EB6D-42B0-9470-CAB1B7C2C6F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一方向（人から機械へ、逆方向も）</a:t>
          </a:r>
        </a:p>
      </dgm:t>
    </dgm:pt>
    <dgm:pt modelId="{D36FC463-5DA0-4569-90B8-7F1A07FBE342}" type="parTrans" cxnId="{CA5FD28E-03DB-4DD4-8881-C5C7A7FA895F}">
      <dgm:prSet/>
      <dgm:spPr/>
      <dgm:t>
        <a:bodyPr/>
        <a:lstStyle/>
        <a:p>
          <a:endParaRPr kumimoji="1" lang="ja-JP" altLang="en-US"/>
        </a:p>
      </dgm:t>
    </dgm:pt>
    <dgm:pt modelId="{7416F0B5-313B-4941-BC81-BD30437D5CA4}" type="sibTrans" cxnId="{CA5FD28E-03DB-4DD4-8881-C5C7A7FA895F}">
      <dgm:prSet/>
      <dgm:spPr/>
      <dgm:t>
        <a:bodyPr/>
        <a:lstStyle/>
        <a:p>
          <a:endParaRPr kumimoji="1" lang="ja-JP" altLang="en-US"/>
        </a:p>
      </dgm:t>
    </dgm:pt>
    <dgm:pt modelId="{C5373400-B2BE-4861-A99B-4471E5103C3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コンピュータの抽象概念</a:t>
          </a:r>
        </a:p>
      </dgm:t>
    </dgm:pt>
    <dgm:pt modelId="{54BAD29C-5481-42EF-AA50-73558D1D6CEA}" type="parTrans" cxnId="{959BB5A3-D768-4F30-9ABA-2725BEA5C65E}">
      <dgm:prSet/>
      <dgm:spPr/>
      <dgm:t>
        <a:bodyPr/>
        <a:lstStyle/>
        <a:p>
          <a:endParaRPr kumimoji="1" lang="ja-JP" altLang="en-US"/>
        </a:p>
      </dgm:t>
    </dgm:pt>
    <dgm:pt modelId="{8BD93DD0-6850-4523-ACD3-D04F8EC9B49E}" type="sibTrans" cxnId="{959BB5A3-D768-4F30-9ABA-2725BEA5C65E}">
      <dgm:prSet/>
      <dgm:spPr/>
      <dgm:t>
        <a:bodyPr/>
        <a:lstStyle/>
        <a:p>
          <a:endParaRPr kumimoji="1" lang="ja-JP" altLang="en-US"/>
        </a:p>
      </dgm:t>
    </dgm:pt>
    <dgm:pt modelId="{7D476AA0-355D-462A-83E5-1D7D3C38719E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双方向</a:t>
          </a:r>
        </a:p>
      </dgm:t>
    </dgm:pt>
    <dgm:pt modelId="{9F3DDD43-D952-4BC0-B1BA-6CD0273611B6}" type="parTrans" cxnId="{C8837E07-BD36-4020-AF29-194CFFBB3161}">
      <dgm:prSet/>
      <dgm:spPr/>
      <dgm:t>
        <a:bodyPr/>
        <a:lstStyle/>
        <a:p>
          <a:endParaRPr kumimoji="1" lang="ja-JP" altLang="en-US"/>
        </a:p>
      </dgm:t>
    </dgm:pt>
    <dgm:pt modelId="{CAFAC44A-FB1F-4CF7-9406-B10812C37F7E}" type="sibTrans" cxnId="{C8837E07-BD36-4020-AF29-194CFFBB3161}">
      <dgm:prSet/>
      <dgm:spPr/>
      <dgm:t>
        <a:bodyPr/>
        <a:lstStyle/>
        <a:p>
          <a:endParaRPr kumimoji="1" lang="ja-JP" altLang="en-US"/>
        </a:p>
      </dgm:t>
    </dgm:pt>
    <dgm:pt modelId="{61689BFD-9BD8-45AA-BF41-D20BC10D2FA0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人の意図</a:t>
          </a:r>
        </a:p>
      </dgm:t>
    </dgm:pt>
    <dgm:pt modelId="{4031D642-9041-4135-9260-4B5A82580A45}" type="parTrans" cxnId="{43BBA9B1-C439-40CA-A915-3FBA0ECE9640}">
      <dgm:prSet/>
      <dgm:spPr/>
      <dgm:t>
        <a:bodyPr/>
        <a:lstStyle/>
        <a:p>
          <a:endParaRPr kumimoji="1" lang="ja-JP" altLang="en-US"/>
        </a:p>
      </dgm:t>
    </dgm:pt>
    <dgm:pt modelId="{91072D0E-F606-4022-A47F-5AC4C10D4B38}" type="sibTrans" cxnId="{43BBA9B1-C439-40CA-A915-3FBA0ECE9640}">
      <dgm:prSet/>
      <dgm:spPr/>
      <dgm:t>
        <a:bodyPr/>
        <a:lstStyle/>
        <a:p>
          <a:endParaRPr kumimoji="1" lang="ja-JP" altLang="en-US"/>
        </a:p>
      </dgm:t>
    </dgm:pt>
    <dgm:pt modelId="{05EE4569-AB51-4E17-934A-F330DF19F762}" type="pres">
      <dgm:prSet presAssocID="{CA41EFA3-B7C0-44AC-B76C-816DE3AD121B}" presName="Name0" presStyleCnt="0">
        <dgm:presLayoutVars>
          <dgm:dir/>
          <dgm:resizeHandles val="exact"/>
        </dgm:presLayoutVars>
      </dgm:prSet>
      <dgm:spPr/>
    </dgm:pt>
    <dgm:pt modelId="{852D15CA-A4C0-4497-8444-A9D3FAD28A05}" type="pres">
      <dgm:prSet presAssocID="{C62EB2BD-0D7B-4A97-BED5-454C0EA4A986}" presName="composite" presStyleCnt="0"/>
      <dgm:spPr/>
    </dgm:pt>
    <dgm:pt modelId="{67F775DE-3DE3-4CB3-A758-F751FD86BE2F}" type="pres">
      <dgm:prSet presAssocID="{C62EB2BD-0D7B-4A97-BED5-454C0EA4A986}" presName="imagSh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82CD8765-81B3-4580-B733-83367D65EDC1}" type="pres">
      <dgm:prSet presAssocID="{C62EB2BD-0D7B-4A97-BED5-454C0EA4A986}" presName="txNode" presStyleLbl="node1" presStyleIdx="0" presStyleCnt="2">
        <dgm:presLayoutVars>
          <dgm:bulletEnabled val="1"/>
        </dgm:presLayoutVars>
      </dgm:prSet>
      <dgm:spPr/>
    </dgm:pt>
    <dgm:pt modelId="{C48C1501-AE33-4390-946D-FFF2C609F4A7}" type="pres">
      <dgm:prSet presAssocID="{6E1796CF-88E9-4643-AE8A-885B77B523B7}" presName="sibTrans" presStyleLbl="sibTrans2D1" presStyleIdx="0" presStyleCnt="1"/>
      <dgm:spPr/>
    </dgm:pt>
    <dgm:pt modelId="{ED78EE5F-672D-4A2E-8CD1-5762D75343A3}" type="pres">
      <dgm:prSet presAssocID="{6E1796CF-88E9-4643-AE8A-885B77B523B7}" presName="connTx" presStyleLbl="sibTrans2D1" presStyleIdx="0" presStyleCnt="1"/>
      <dgm:spPr/>
    </dgm:pt>
    <dgm:pt modelId="{29070EC5-0C2D-4AF3-B5DF-9BA637005115}" type="pres">
      <dgm:prSet presAssocID="{C54A0CEA-78AA-407C-A890-202A8539AB18}" presName="composite" presStyleCnt="0"/>
      <dgm:spPr/>
    </dgm:pt>
    <dgm:pt modelId="{68484246-5BD2-4E85-A07F-2FD7D20936F6}" type="pres">
      <dgm:prSet presAssocID="{C54A0CEA-78AA-407C-A890-202A8539AB18}" presName="imagSh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27890B5C-A22D-45F5-B02B-074715721CBF}" type="pres">
      <dgm:prSet presAssocID="{C54A0CEA-78AA-407C-A890-202A8539AB18}" presName="txNode" presStyleLbl="node1" presStyleIdx="1" presStyleCnt="2">
        <dgm:presLayoutVars>
          <dgm:bulletEnabled val="1"/>
        </dgm:presLayoutVars>
      </dgm:prSet>
      <dgm:spPr/>
    </dgm:pt>
  </dgm:ptLst>
  <dgm:cxnLst>
    <dgm:cxn modelId="{C8837E07-BD36-4020-AF29-194CFFBB3161}" srcId="{C54A0CEA-78AA-407C-A890-202A8539AB18}" destId="{7D476AA0-355D-462A-83E5-1D7D3C38719E}" srcOrd="0" destOrd="0" parTransId="{9F3DDD43-D952-4BC0-B1BA-6CD0273611B6}" sibTransId="{CAFAC44A-FB1F-4CF7-9406-B10812C37F7E}"/>
    <dgm:cxn modelId="{76076129-29EC-4ECA-861D-2331D96D266B}" type="presOf" srcId="{C62EB2BD-0D7B-4A97-BED5-454C0EA4A986}" destId="{82CD8765-81B3-4580-B733-83367D65EDC1}" srcOrd="0" destOrd="0" presId="urn:microsoft.com/office/officeart/2005/8/layout/hProcess10"/>
    <dgm:cxn modelId="{BC10EA31-D45B-4A8C-9CAB-4944DF7FCDBF}" type="presOf" srcId="{C5373400-B2BE-4861-A99B-4471E5103C35}" destId="{82CD8765-81B3-4580-B733-83367D65EDC1}" srcOrd="0" destOrd="2" presId="urn:microsoft.com/office/officeart/2005/8/layout/hProcess10"/>
    <dgm:cxn modelId="{9D69D26C-78F3-43DE-9B28-49F40AF4CD68}" type="presOf" srcId="{BB079208-EB6D-42B0-9470-CAB1B7C2C6F8}" destId="{82CD8765-81B3-4580-B733-83367D65EDC1}" srcOrd="0" destOrd="1" presId="urn:microsoft.com/office/officeart/2005/8/layout/hProcess10"/>
    <dgm:cxn modelId="{5B772C81-7F65-43EC-977D-C5ADED809D29}" type="presOf" srcId="{C54A0CEA-78AA-407C-A890-202A8539AB18}" destId="{27890B5C-A22D-45F5-B02B-074715721CBF}" srcOrd="0" destOrd="0" presId="urn:microsoft.com/office/officeart/2005/8/layout/hProcess10"/>
    <dgm:cxn modelId="{67316C87-7BDA-4BCC-ACA2-A9531B864983}" type="presOf" srcId="{6E1796CF-88E9-4643-AE8A-885B77B523B7}" destId="{ED78EE5F-672D-4A2E-8CD1-5762D75343A3}" srcOrd="1" destOrd="0" presId="urn:microsoft.com/office/officeart/2005/8/layout/hProcess10"/>
    <dgm:cxn modelId="{CA5FD28E-03DB-4DD4-8881-C5C7A7FA895F}" srcId="{C62EB2BD-0D7B-4A97-BED5-454C0EA4A986}" destId="{BB079208-EB6D-42B0-9470-CAB1B7C2C6F8}" srcOrd="0" destOrd="0" parTransId="{D36FC463-5DA0-4569-90B8-7F1A07FBE342}" sibTransId="{7416F0B5-313B-4941-BC81-BD30437D5CA4}"/>
    <dgm:cxn modelId="{F39DFF9F-93B0-42A5-8394-565EA2162D63}" type="presOf" srcId="{61689BFD-9BD8-45AA-BF41-D20BC10D2FA0}" destId="{27890B5C-A22D-45F5-B02B-074715721CBF}" srcOrd="0" destOrd="2" presId="urn:microsoft.com/office/officeart/2005/8/layout/hProcess10"/>
    <dgm:cxn modelId="{5C8051A2-A19E-4B42-9D5C-4306757CF380}" srcId="{CA41EFA3-B7C0-44AC-B76C-816DE3AD121B}" destId="{C54A0CEA-78AA-407C-A890-202A8539AB18}" srcOrd="1" destOrd="0" parTransId="{CA1094B9-05B7-4150-B9A2-86AB0657036A}" sibTransId="{07E53CC1-C68A-4DF8-9E01-405377B58FBF}"/>
    <dgm:cxn modelId="{959BB5A3-D768-4F30-9ABA-2725BEA5C65E}" srcId="{C62EB2BD-0D7B-4A97-BED5-454C0EA4A986}" destId="{C5373400-B2BE-4861-A99B-4471E5103C35}" srcOrd="1" destOrd="0" parTransId="{54BAD29C-5481-42EF-AA50-73558D1D6CEA}" sibTransId="{8BD93DD0-6850-4523-ACD3-D04F8EC9B49E}"/>
    <dgm:cxn modelId="{72116DB1-3465-468E-A94E-6E9510109703}" type="presOf" srcId="{7D476AA0-355D-462A-83E5-1D7D3C38719E}" destId="{27890B5C-A22D-45F5-B02B-074715721CBF}" srcOrd="0" destOrd="1" presId="urn:microsoft.com/office/officeart/2005/8/layout/hProcess10"/>
    <dgm:cxn modelId="{43BBA9B1-C439-40CA-A915-3FBA0ECE9640}" srcId="{C54A0CEA-78AA-407C-A890-202A8539AB18}" destId="{61689BFD-9BD8-45AA-BF41-D20BC10D2FA0}" srcOrd="1" destOrd="0" parTransId="{4031D642-9041-4135-9260-4B5A82580A45}" sibTransId="{91072D0E-F606-4022-A47F-5AC4C10D4B38}"/>
    <dgm:cxn modelId="{A281F7E1-53A4-4A44-A72C-3D8C84DF056D}" srcId="{CA41EFA3-B7C0-44AC-B76C-816DE3AD121B}" destId="{C62EB2BD-0D7B-4A97-BED5-454C0EA4A986}" srcOrd="0" destOrd="0" parTransId="{E7AAE54C-3CCC-4829-B713-D48A4EFD4961}" sibTransId="{6E1796CF-88E9-4643-AE8A-885B77B523B7}"/>
    <dgm:cxn modelId="{08F60FEC-53AB-44E0-8E81-6C954050B465}" type="presOf" srcId="{CA41EFA3-B7C0-44AC-B76C-816DE3AD121B}" destId="{05EE4569-AB51-4E17-934A-F330DF19F762}" srcOrd="0" destOrd="0" presId="urn:microsoft.com/office/officeart/2005/8/layout/hProcess10"/>
    <dgm:cxn modelId="{8AC2EBFF-9455-4A0C-94B3-DC254F698C6C}" type="presOf" srcId="{6E1796CF-88E9-4643-AE8A-885B77B523B7}" destId="{C48C1501-AE33-4390-946D-FFF2C609F4A7}" srcOrd="0" destOrd="0" presId="urn:microsoft.com/office/officeart/2005/8/layout/hProcess10"/>
    <dgm:cxn modelId="{5BA8366F-239E-4382-8C68-AB8AF73E5BC0}" type="presParOf" srcId="{05EE4569-AB51-4E17-934A-F330DF19F762}" destId="{852D15CA-A4C0-4497-8444-A9D3FAD28A05}" srcOrd="0" destOrd="0" presId="urn:microsoft.com/office/officeart/2005/8/layout/hProcess10"/>
    <dgm:cxn modelId="{0AB6E4C2-C288-4D85-BA89-A7381700ECFA}" type="presParOf" srcId="{852D15CA-A4C0-4497-8444-A9D3FAD28A05}" destId="{67F775DE-3DE3-4CB3-A758-F751FD86BE2F}" srcOrd="0" destOrd="0" presId="urn:microsoft.com/office/officeart/2005/8/layout/hProcess10"/>
    <dgm:cxn modelId="{A06194CF-D7F5-4656-8610-34044654A43F}" type="presParOf" srcId="{852D15CA-A4C0-4497-8444-A9D3FAD28A05}" destId="{82CD8765-81B3-4580-B733-83367D65EDC1}" srcOrd="1" destOrd="0" presId="urn:microsoft.com/office/officeart/2005/8/layout/hProcess10"/>
    <dgm:cxn modelId="{2DF8A7B2-992A-4FED-AC1D-18C4E3CD1EBC}" type="presParOf" srcId="{05EE4569-AB51-4E17-934A-F330DF19F762}" destId="{C48C1501-AE33-4390-946D-FFF2C609F4A7}" srcOrd="1" destOrd="0" presId="urn:microsoft.com/office/officeart/2005/8/layout/hProcess10"/>
    <dgm:cxn modelId="{8C69FCDB-F11E-41B2-A895-BA9C47C910F7}" type="presParOf" srcId="{C48C1501-AE33-4390-946D-FFF2C609F4A7}" destId="{ED78EE5F-672D-4A2E-8CD1-5762D75343A3}" srcOrd="0" destOrd="0" presId="urn:microsoft.com/office/officeart/2005/8/layout/hProcess10"/>
    <dgm:cxn modelId="{DBABAA04-8D0A-47D1-BEA9-D6798E6DC391}" type="presParOf" srcId="{05EE4569-AB51-4E17-934A-F330DF19F762}" destId="{29070EC5-0C2D-4AF3-B5DF-9BA637005115}" srcOrd="2" destOrd="0" presId="urn:microsoft.com/office/officeart/2005/8/layout/hProcess10"/>
    <dgm:cxn modelId="{17B7FBEC-2952-40C5-B4AD-779166F5358B}" type="presParOf" srcId="{29070EC5-0C2D-4AF3-B5DF-9BA637005115}" destId="{68484246-5BD2-4E85-A07F-2FD7D20936F6}" srcOrd="0" destOrd="0" presId="urn:microsoft.com/office/officeart/2005/8/layout/hProcess10"/>
    <dgm:cxn modelId="{59F030D4-4233-41F9-873C-EE370418078E}" type="presParOf" srcId="{29070EC5-0C2D-4AF3-B5DF-9BA637005115}" destId="{27890B5C-A22D-45F5-B02B-074715721CB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C93913-4F9F-4055-B467-5C1FA728BA39}" type="doc">
      <dgm:prSet loTypeId="urn:microsoft.com/office/officeart/2005/8/layout/hProcess10" loCatId="process" qsTypeId="urn:microsoft.com/office/officeart/2005/8/quickstyle/simple3" qsCatId="simple" csTypeId="urn:microsoft.com/office/officeart/2005/8/colors/colorful5" csCatId="colorful" phldr="1"/>
      <dgm:spPr/>
    </dgm:pt>
    <dgm:pt modelId="{61183756-CB29-4081-9474-C17F94BC74D5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目と手</a:t>
          </a:r>
        </a:p>
      </dgm:t>
    </dgm:pt>
    <dgm:pt modelId="{661D199C-0D04-4F93-ACB8-5AFD93C516F3}" type="parTrans" cxnId="{11954212-BDC9-461D-BE1D-B84801EB9D50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5E603EF4-BFEF-4A5B-8FE9-D407BD5F06F4}" type="sibTrans" cxnId="{11954212-BDC9-461D-BE1D-B84801EB9D50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95FC106D-6D0B-4420-B16F-12D89B4594E8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視聴覚＋身体</a:t>
          </a:r>
        </a:p>
      </dgm:t>
    </dgm:pt>
    <dgm:pt modelId="{BBF5FFBB-8DEB-4912-BFFE-DA5EFD187A27}" type="parTrans" cxnId="{C3962812-D42F-4380-BD2B-008EC9764A4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27DE7B4C-0181-4A48-913B-3DFADBC36786}" type="sibTrans" cxnId="{C3962812-D42F-4380-BD2B-008EC9764A4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F6D0A613-4270-4873-8A85-D7B4977B2536}" type="pres">
      <dgm:prSet presAssocID="{39C93913-4F9F-4055-B467-5C1FA728BA39}" presName="Name0" presStyleCnt="0">
        <dgm:presLayoutVars>
          <dgm:dir/>
          <dgm:resizeHandles val="exact"/>
        </dgm:presLayoutVars>
      </dgm:prSet>
      <dgm:spPr/>
    </dgm:pt>
    <dgm:pt modelId="{631A3713-3606-4F2C-AE6D-902E7FC37EBE}" type="pres">
      <dgm:prSet presAssocID="{61183756-CB29-4081-9474-C17F94BC74D5}" presName="composite" presStyleCnt="0"/>
      <dgm:spPr/>
    </dgm:pt>
    <dgm:pt modelId="{77A92954-8A3A-4533-8C54-A168161E25E9}" type="pres">
      <dgm:prSet presAssocID="{61183756-CB29-4081-9474-C17F94BC74D5}" presName="imagSh" presStyleLbl="b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</dgm:spPr>
    </dgm:pt>
    <dgm:pt modelId="{5D139FE8-F051-460A-9CF0-42B9764B236A}" type="pres">
      <dgm:prSet presAssocID="{61183756-CB29-4081-9474-C17F94BC74D5}" presName="txNode" presStyleLbl="node1" presStyleIdx="0" presStyleCnt="2">
        <dgm:presLayoutVars>
          <dgm:bulletEnabled val="1"/>
        </dgm:presLayoutVars>
      </dgm:prSet>
      <dgm:spPr/>
    </dgm:pt>
    <dgm:pt modelId="{736CB378-B9A9-4E9A-A9D1-16D8DD631A49}" type="pres">
      <dgm:prSet presAssocID="{5E603EF4-BFEF-4A5B-8FE9-D407BD5F06F4}" presName="sibTrans" presStyleLbl="sibTrans2D1" presStyleIdx="0" presStyleCnt="1"/>
      <dgm:spPr/>
    </dgm:pt>
    <dgm:pt modelId="{373599DF-E117-42A9-B6A0-6E8444D42741}" type="pres">
      <dgm:prSet presAssocID="{5E603EF4-BFEF-4A5B-8FE9-D407BD5F06F4}" presName="connTx" presStyleLbl="sibTrans2D1" presStyleIdx="0" presStyleCnt="1"/>
      <dgm:spPr/>
    </dgm:pt>
    <dgm:pt modelId="{5977A05D-0838-4295-B5B0-DA2E6A6B5357}" type="pres">
      <dgm:prSet presAssocID="{95FC106D-6D0B-4420-B16F-12D89B4594E8}" presName="composite" presStyleCnt="0"/>
      <dgm:spPr/>
    </dgm:pt>
    <dgm:pt modelId="{19A2A157-E31E-4606-8F30-5EB68F8CC4AC}" type="pres">
      <dgm:prSet presAssocID="{95FC106D-6D0B-4420-B16F-12D89B4594E8}" presName="imagSh" presStyleLbl="bgImgPlace1" presStyleIdx="1" presStyleCnt="2" custLinFactNeighborX="1389" custLinFactNeighborY="19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CCFC902-9F16-4A16-9726-F2E1CDB6B4B9}" type="pres">
      <dgm:prSet presAssocID="{95FC106D-6D0B-4420-B16F-12D89B4594E8}" presName="txNode" presStyleLbl="node1" presStyleIdx="1" presStyleCnt="2">
        <dgm:presLayoutVars>
          <dgm:bulletEnabled val="1"/>
        </dgm:presLayoutVars>
      </dgm:prSet>
      <dgm:spPr/>
    </dgm:pt>
  </dgm:ptLst>
  <dgm:cxnLst>
    <dgm:cxn modelId="{C3962812-D42F-4380-BD2B-008EC9764A43}" srcId="{39C93913-4F9F-4055-B467-5C1FA728BA39}" destId="{95FC106D-6D0B-4420-B16F-12D89B4594E8}" srcOrd="1" destOrd="0" parTransId="{BBF5FFBB-8DEB-4912-BFFE-DA5EFD187A27}" sibTransId="{27DE7B4C-0181-4A48-913B-3DFADBC36786}"/>
    <dgm:cxn modelId="{11954212-BDC9-461D-BE1D-B84801EB9D50}" srcId="{39C93913-4F9F-4055-B467-5C1FA728BA39}" destId="{61183756-CB29-4081-9474-C17F94BC74D5}" srcOrd="0" destOrd="0" parTransId="{661D199C-0D04-4F93-ACB8-5AFD93C516F3}" sibTransId="{5E603EF4-BFEF-4A5B-8FE9-D407BD5F06F4}"/>
    <dgm:cxn modelId="{C312FD14-CD4C-4BD7-9EDF-51124C226706}" type="presOf" srcId="{5E603EF4-BFEF-4A5B-8FE9-D407BD5F06F4}" destId="{736CB378-B9A9-4E9A-A9D1-16D8DD631A49}" srcOrd="0" destOrd="0" presId="urn:microsoft.com/office/officeart/2005/8/layout/hProcess10"/>
    <dgm:cxn modelId="{13D5A23E-EB1C-46AC-AC78-D94CF5FDE859}" type="presOf" srcId="{5E603EF4-BFEF-4A5B-8FE9-D407BD5F06F4}" destId="{373599DF-E117-42A9-B6A0-6E8444D42741}" srcOrd="1" destOrd="0" presId="urn:microsoft.com/office/officeart/2005/8/layout/hProcess10"/>
    <dgm:cxn modelId="{6940F886-4237-441D-B0E9-D1F7A6C55CE1}" type="presOf" srcId="{61183756-CB29-4081-9474-C17F94BC74D5}" destId="{5D139FE8-F051-460A-9CF0-42B9764B236A}" srcOrd="0" destOrd="0" presId="urn:microsoft.com/office/officeart/2005/8/layout/hProcess10"/>
    <dgm:cxn modelId="{B3EA3F8C-61C7-4CE8-B7AA-C8F80804EDCA}" type="presOf" srcId="{95FC106D-6D0B-4420-B16F-12D89B4594E8}" destId="{7CCFC902-9F16-4A16-9726-F2E1CDB6B4B9}" srcOrd="0" destOrd="0" presId="urn:microsoft.com/office/officeart/2005/8/layout/hProcess10"/>
    <dgm:cxn modelId="{D35D93D2-F1A9-4A49-BBC2-0D18D23E90D9}" type="presOf" srcId="{39C93913-4F9F-4055-B467-5C1FA728BA39}" destId="{F6D0A613-4270-4873-8A85-D7B4977B2536}" srcOrd="0" destOrd="0" presId="urn:microsoft.com/office/officeart/2005/8/layout/hProcess10"/>
    <dgm:cxn modelId="{962515A9-53ED-4604-B23B-F1A74338C074}" type="presParOf" srcId="{F6D0A613-4270-4873-8A85-D7B4977B2536}" destId="{631A3713-3606-4F2C-AE6D-902E7FC37EBE}" srcOrd="0" destOrd="0" presId="urn:microsoft.com/office/officeart/2005/8/layout/hProcess10"/>
    <dgm:cxn modelId="{071C3598-CC20-46C8-A79E-11BE6CA5A652}" type="presParOf" srcId="{631A3713-3606-4F2C-AE6D-902E7FC37EBE}" destId="{77A92954-8A3A-4533-8C54-A168161E25E9}" srcOrd="0" destOrd="0" presId="urn:microsoft.com/office/officeart/2005/8/layout/hProcess10"/>
    <dgm:cxn modelId="{88D4ADC2-6581-43B4-90CA-328335FE0200}" type="presParOf" srcId="{631A3713-3606-4F2C-AE6D-902E7FC37EBE}" destId="{5D139FE8-F051-460A-9CF0-42B9764B236A}" srcOrd="1" destOrd="0" presId="urn:microsoft.com/office/officeart/2005/8/layout/hProcess10"/>
    <dgm:cxn modelId="{A4DFCAD0-DAE3-47C0-AC95-8F71916AD9C8}" type="presParOf" srcId="{F6D0A613-4270-4873-8A85-D7B4977B2536}" destId="{736CB378-B9A9-4E9A-A9D1-16D8DD631A49}" srcOrd="1" destOrd="0" presId="urn:microsoft.com/office/officeart/2005/8/layout/hProcess10"/>
    <dgm:cxn modelId="{183B2110-BCE4-4426-AB17-448F12D650EC}" type="presParOf" srcId="{736CB378-B9A9-4E9A-A9D1-16D8DD631A49}" destId="{373599DF-E117-42A9-B6A0-6E8444D42741}" srcOrd="0" destOrd="0" presId="urn:microsoft.com/office/officeart/2005/8/layout/hProcess10"/>
    <dgm:cxn modelId="{98EF2A4F-B45C-4E87-8D5E-02884C405F76}" type="presParOf" srcId="{F6D0A613-4270-4873-8A85-D7B4977B2536}" destId="{5977A05D-0838-4295-B5B0-DA2E6A6B5357}" srcOrd="2" destOrd="0" presId="urn:microsoft.com/office/officeart/2005/8/layout/hProcess10"/>
    <dgm:cxn modelId="{2DF8D6FD-994B-4CD6-BC52-DB4AB9ADD6AC}" type="presParOf" srcId="{5977A05D-0838-4295-B5B0-DA2E6A6B5357}" destId="{19A2A157-E31E-4606-8F30-5EB68F8CC4AC}" srcOrd="0" destOrd="0" presId="urn:microsoft.com/office/officeart/2005/8/layout/hProcess10"/>
    <dgm:cxn modelId="{A2B90D9E-FB1F-481A-AA44-06CAE1009EDE}" type="presParOf" srcId="{5977A05D-0838-4295-B5B0-DA2E6A6B5357}" destId="{7CCFC902-9F16-4A16-9726-F2E1CDB6B4B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9F513B-0522-4DE1-B26D-4C08F413E43C}" type="doc">
      <dgm:prSet loTypeId="urn:microsoft.com/office/officeart/2005/8/layout/venn1" loCatId="relationship" qsTypeId="urn:microsoft.com/office/officeart/2005/8/quickstyle/simple3" qsCatId="simple" csTypeId="urn:microsoft.com/office/officeart/2005/8/colors/colorful5" csCatId="colorful" phldr="1"/>
      <dgm:spPr/>
    </dgm:pt>
    <dgm:pt modelId="{3257E400-C95B-41E1-B1F1-2764BB97CABC}">
      <dgm:prSet phldrT="[テキスト]" custT="1"/>
      <dgm:spPr/>
      <dgm:t>
        <a:bodyPr/>
        <a:lstStyle/>
        <a:p>
          <a:r>
            <a:rPr kumimoji="1" lang="ja-JP" altLang="en-US" sz="3200" b="1" dirty="0">
              <a:latin typeface="BIZ UDPGothic" panose="020B0400000000000000" pitchFamily="34" charset="-128"/>
              <a:ea typeface="BIZ UDPGothic" panose="020B0400000000000000" pitchFamily="34" charset="-128"/>
            </a:rPr>
            <a:t>身体の訓練</a:t>
          </a:r>
          <a:endParaRPr kumimoji="1" lang="ja-JP" altLang="en-US" sz="3200" dirty="0"/>
        </a:p>
      </dgm:t>
    </dgm:pt>
    <dgm:pt modelId="{822C0546-F943-47E4-8FF4-A276B018AA49}" type="parTrans" cxnId="{F7E2F9C2-BB4B-41EC-B76E-D0CAB064644B}">
      <dgm:prSet/>
      <dgm:spPr/>
      <dgm:t>
        <a:bodyPr/>
        <a:lstStyle/>
        <a:p>
          <a:endParaRPr kumimoji="1" lang="ja-JP" altLang="en-US" sz="1400"/>
        </a:p>
      </dgm:t>
    </dgm:pt>
    <dgm:pt modelId="{F8864832-5BF4-4BAD-9EAE-3298A25231A8}" type="sibTrans" cxnId="{F7E2F9C2-BB4B-41EC-B76E-D0CAB064644B}">
      <dgm:prSet/>
      <dgm:spPr/>
      <dgm:t>
        <a:bodyPr/>
        <a:lstStyle/>
        <a:p>
          <a:endParaRPr kumimoji="1" lang="ja-JP" altLang="en-US" sz="1400"/>
        </a:p>
      </dgm:t>
    </dgm:pt>
    <dgm:pt modelId="{72562BA2-116E-4424-825E-1C9EDEB50725}">
      <dgm:prSet phldrT="[テキスト]" custT="1"/>
      <dgm:spPr/>
      <dgm:t>
        <a:bodyPr/>
        <a:lstStyle/>
        <a:p>
          <a:r>
            <a:rPr kumimoji="1" lang="ja-JP" altLang="en-US" sz="3200" b="1" dirty="0">
              <a:latin typeface="BIZ UDPGothic" panose="020B0400000000000000" pitchFamily="34" charset="-128"/>
              <a:ea typeface="BIZ UDPGothic" panose="020B0400000000000000" pitchFamily="34" charset="-128"/>
            </a:rPr>
            <a:t>生得的能力</a:t>
          </a:r>
          <a:endParaRPr kumimoji="1" lang="ja-JP" altLang="en-US" sz="3200" dirty="0"/>
        </a:p>
      </dgm:t>
    </dgm:pt>
    <dgm:pt modelId="{7354392C-0999-42A4-AFF5-63C45C0929C5}" type="parTrans" cxnId="{6A9592DC-D50A-401D-BCA4-78902985F834}">
      <dgm:prSet/>
      <dgm:spPr/>
      <dgm:t>
        <a:bodyPr/>
        <a:lstStyle/>
        <a:p>
          <a:endParaRPr kumimoji="1" lang="ja-JP" altLang="en-US" sz="1400"/>
        </a:p>
      </dgm:t>
    </dgm:pt>
    <dgm:pt modelId="{910942B0-8B58-4CA4-B7D5-6309CF8EA358}" type="sibTrans" cxnId="{6A9592DC-D50A-401D-BCA4-78902985F834}">
      <dgm:prSet/>
      <dgm:spPr/>
      <dgm:t>
        <a:bodyPr/>
        <a:lstStyle/>
        <a:p>
          <a:endParaRPr kumimoji="1" lang="ja-JP" altLang="en-US" sz="1400"/>
        </a:p>
      </dgm:t>
    </dgm:pt>
    <dgm:pt modelId="{1FA50024-0C78-4DCB-B762-7996AC4A7B23}">
      <dgm:prSet phldrT="[テキスト]" custT="1"/>
      <dgm:spPr/>
      <dgm:t>
        <a:bodyPr/>
        <a:lstStyle/>
        <a:p>
          <a:r>
            <a:rPr kumimoji="1" lang="ja-JP" altLang="en-US" sz="3200" b="1" dirty="0">
              <a:latin typeface="BIZ UDPGothic" panose="020B0400000000000000" pitchFamily="34" charset="-128"/>
              <a:ea typeface="BIZ UDPGothic" panose="020B0400000000000000" pitchFamily="34" charset="-128"/>
            </a:rPr>
            <a:t>社会的教育</a:t>
          </a:r>
          <a:endParaRPr kumimoji="1" lang="ja-JP" altLang="en-US" sz="3200" dirty="0"/>
        </a:p>
      </dgm:t>
    </dgm:pt>
    <dgm:pt modelId="{F6F9D8D8-323F-4C2A-9FB8-758B3D79933B}" type="parTrans" cxnId="{E64C05B1-BB78-41BC-868B-C65DB0DE8742}">
      <dgm:prSet/>
      <dgm:spPr/>
      <dgm:t>
        <a:bodyPr/>
        <a:lstStyle/>
        <a:p>
          <a:endParaRPr kumimoji="1" lang="ja-JP" altLang="en-US"/>
        </a:p>
      </dgm:t>
    </dgm:pt>
    <dgm:pt modelId="{390906BB-520A-47FC-A9F9-973BD5BC6572}" type="sibTrans" cxnId="{E64C05B1-BB78-41BC-868B-C65DB0DE8742}">
      <dgm:prSet/>
      <dgm:spPr/>
      <dgm:t>
        <a:bodyPr/>
        <a:lstStyle/>
        <a:p>
          <a:endParaRPr kumimoji="1" lang="ja-JP" altLang="en-US"/>
        </a:p>
      </dgm:t>
    </dgm:pt>
    <dgm:pt modelId="{20FE3D7D-2F2D-4361-BB74-3C59399C9D52}" type="pres">
      <dgm:prSet presAssocID="{7B9F513B-0522-4DE1-B26D-4C08F413E43C}" presName="compositeShape" presStyleCnt="0">
        <dgm:presLayoutVars>
          <dgm:chMax val="7"/>
          <dgm:dir/>
          <dgm:resizeHandles val="exact"/>
        </dgm:presLayoutVars>
      </dgm:prSet>
      <dgm:spPr/>
    </dgm:pt>
    <dgm:pt modelId="{38606754-6D38-4678-B96C-DAC5982735AE}" type="pres">
      <dgm:prSet presAssocID="{1FA50024-0C78-4DCB-B762-7996AC4A7B23}" presName="circ1" presStyleLbl="vennNode1" presStyleIdx="0" presStyleCnt="3"/>
      <dgm:spPr/>
    </dgm:pt>
    <dgm:pt modelId="{7FFA8283-665E-4B2C-A445-344088F15E95}" type="pres">
      <dgm:prSet presAssocID="{1FA50024-0C78-4DCB-B762-7996AC4A7B2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B227EC-E172-4180-B463-8526465E3902}" type="pres">
      <dgm:prSet presAssocID="{3257E400-C95B-41E1-B1F1-2764BB97CABC}" presName="circ2" presStyleLbl="vennNode1" presStyleIdx="1" presStyleCnt="3"/>
      <dgm:spPr/>
    </dgm:pt>
    <dgm:pt modelId="{00F9B371-1BD5-42F0-B824-D2760275B017}" type="pres">
      <dgm:prSet presAssocID="{3257E400-C95B-41E1-B1F1-2764BB97CAB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59B30F3-5C2C-4190-B5EF-5D812025A4E0}" type="pres">
      <dgm:prSet presAssocID="{72562BA2-116E-4424-825E-1C9EDEB50725}" presName="circ3" presStyleLbl="vennNode1" presStyleIdx="2" presStyleCnt="3"/>
      <dgm:spPr/>
    </dgm:pt>
    <dgm:pt modelId="{29A19CAC-2134-4825-803C-0CC23452FF7F}" type="pres">
      <dgm:prSet presAssocID="{72562BA2-116E-4424-825E-1C9EDEB5072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2C54716-49C4-446C-8975-7E256AFE5C17}" type="presOf" srcId="{3257E400-C95B-41E1-B1F1-2764BB97CABC}" destId="{00F9B371-1BD5-42F0-B824-D2760275B017}" srcOrd="1" destOrd="0" presId="urn:microsoft.com/office/officeart/2005/8/layout/venn1"/>
    <dgm:cxn modelId="{EB8B8265-1652-441C-AFB6-7C2439F721B5}" type="presOf" srcId="{7B9F513B-0522-4DE1-B26D-4C08F413E43C}" destId="{20FE3D7D-2F2D-4361-BB74-3C59399C9D52}" srcOrd="0" destOrd="0" presId="urn:microsoft.com/office/officeart/2005/8/layout/venn1"/>
    <dgm:cxn modelId="{D3538D53-AE76-4643-B1A9-1857D24B6F66}" type="presOf" srcId="{3257E400-C95B-41E1-B1F1-2764BB97CABC}" destId="{22B227EC-E172-4180-B463-8526465E3902}" srcOrd="0" destOrd="0" presId="urn:microsoft.com/office/officeart/2005/8/layout/venn1"/>
    <dgm:cxn modelId="{48576F84-B1BE-4470-A9B4-43FECEBAEFD4}" type="presOf" srcId="{1FA50024-0C78-4DCB-B762-7996AC4A7B23}" destId="{7FFA8283-665E-4B2C-A445-344088F15E95}" srcOrd="1" destOrd="0" presId="urn:microsoft.com/office/officeart/2005/8/layout/venn1"/>
    <dgm:cxn modelId="{99AA2F9C-19C5-40D5-BB48-C0F221576A51}" type="presOf" srcId="{1FA50024-0C78-4DCB-B762-7996AC4A7B23}" destId="{38606754-6D38-4678-B96C-DAC5982735AE}" srcOrd="0" destOrd="0" presId="urn:microsoft.com/office/officeart/2005/8/layout/venn1"/>
    <dgm:cxn modelId="{7F3BB0A5-9199-4346-B03F-DA03228F47E2}" type="presOf" srcId="{72562BA2-116E-4424-825E-1C9EDEB50725}" destId="{29A19CAC-2134-4825-803C-0CC23452FF7F}" srcOrd="1" destOrd="0" presId="urn:microsoft.com/office/officeart/2005/8/layout/venn1"/>
    <dgm:cxn modelId="{E64C05B1-BB78-41BC-868B-C65DB0DE8742}" srcId="{7B9F513B-0522-4DE1-B26D-4C08F413E43C}" destId="{1FA50024-0C78-4DCB-B762-7996AC4A7B23}" srcOrd="0" destOrd="0" parTransId="{F6F9D8D8-323F-4C2A-9FB8-758B3D79933B}" sibTransId="{390906BB-520A-47FC-A9F9-973BD5BC6572}"/>
    <dgm:cxn modelId="{F7E2F9C2-BB4B-41EC-B76E-D0CAB064644B}" srcId="{7B9F513B-0522-4DE1-B26D-4C08F413E43C}" destId="{3257E400-C95B-41E1-B1F1-2764BB97CABC}" srcOrd="1" destOrd="0" parTransId="{822C0546-F943-47E4-8FF4-A276B018AA49}" sibTransId="{F8864832-5BF4-4BAD-9EAE-3298A25231A8}"/>
    <dgm:cxn modelId="{6A9592DC-D50A-401D-BCA4-78902985F834}" srcId="{7B9F513B-0522-4DE1-B26D-4C08F413E43C}" destId="{72562BA2-116E-4424-825E-1C9EDEB50725}" srcOrd="2" destOrd="0" parTransId="{7354392C-0999-42A4-AFF5-63C45C0929C5}" sibTransId="{910942B0-8B58-4CA4-B7D5-6309CF8EA358}"/>
    <dgm:cxn modelId="{B49E4FFA-2620-43E8-9516-E571E48B78D9}" type="presOf" srcId="{72562BA2-116E-4424-825E-1C9EDEB50725}" destId="{459B30F3-5C2C-4190-B5EF-5D812025A4E0}" srcOrd="0" destOrd="0" presId="urn:microsoft.com/office/officeart/2005/8/layout/venn1"/>
    <dgm:cxn modelId="{21FAC744-7005-4FC6-9505-835E660DC25E}" type="presParOf" srcId="{20FE3D7D-2F2D-4361-BB74-3C59399C9D52}" destId="{38606754-6D38-4678-B96C-DAC5982735AE}" srcOrd="0" destOrd="0" presId="urn:microsoft.com/office/officeart/2005/8/layout/venn1"/>
    <dgm:cxn modelId="{25463C71-9F06-4BAB-92A1-CCF92628EED0}" type="presParOf" srcId="{20FE3D7D-2F2D-4361-BB74-3C59399C9D52}" destId="{7FFA8283-665E-4B2C-A445-344088F15E95}" srcOrd="1" destOrd="0" presId="urn:microsoft.com/office/officeart/2005/8/layout/venn1"/>
    <dgm:cxn modelId="{00224324-48AC-42EF-AD51-4F3C1809DF74}" type="presParOf" srcId="{20FE3D7D-2F2D-4361-BB74-3C59399C9D52}" destId="{22B227EC-E172-4180-B463-8526465E3902}" srcOrd="2" destOrd="0" presId="urn:microsoft.com/office/officeart/2005/8/layout/venn1"/>
    <dgm:cxn modelId="{40B3CE7C-B0B7-4A52-84E2-6C24D79EF18E}" type="presParOf" srcId="{20FE3D7D-2F2D-4361-BB74-3C59399C9D52}" destId="{00F9B371-1BD5-42F0-B824-D2760275B017}" srcOrd="3" destOrd="0" presId="urn:microsoft.com/office/officeart/2005/8/layout/venn1"/>
    <dgm:cxn modelId="{F29ED5BC-F4C3-4A38-9795-2240AB04D5BF}" type="presParOf" srcId="{20FE3D7D-2F2D-4361-BB74-3C59399C9D52}" destId="{459B30F3-5C2C-4190-B5EF-5D812025A4E0}" srcOrd="4" destOrd="0" presId="urn:microsoft.com/office/officeart/2005/8/layout/venn1"/>
    <dgm:cxn modelId="{04437700-5C8F-4407-9414-339658AABEC8}" type="presParOf" srcId="{20FE3D7D-2F2D-4361-BB74-3C59399C9D52}" destId="{29A19CAC-2134-4825-803C-0CC23452FF7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99654F-F67C-42B3-99F1-3E48B10EAEB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8F7A1E44-8E26-46F7-963B-D6007AF9B32F}">
      <dgm:prSet/>
      <dgm:spPr/>
      <dgm:t>
        <a:bodyPr/>
        <a:lstStyle/>
        <a:p>
          <a:r>
            <a: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rPr>
            <a:t>カラダ</a:t>
          </a:r>
        </a:p>
      </dgm:t>
    </dgm:pt>
    <dgm:pt modelId="{950F7F16-5931-46D7-AC28-9B249965799F}" type="parTrans" cxnId="{3ECA8811-1CD5-4132-B1C3-DE2F84C11C9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8A66136-EDA1-493B-B2EA-26AE4F2C753C}" type="sibTrans" cxnId="{3ECA8811-1CD5-4132-B1C3-DE2F84C11C9F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7A47164-229A-4FE4-83FD-80956B460A5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表情</a:t>
          </a:r>
        </a:p>
      </dgm:t>
    </dgm:pt>
    <dgm:pt modelId="{F9F4DEC6-F4E6-4B21-99A6-E39A14E8F7E7}" type="parTrans" cxnId="{A56C00A7-91EF-4C59-B8E4-DD5E153F277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7483C64-78D4-42D9-906B-15DB20D27F3F}" type="sibTrans" cxnId="{A56C00A7-91EF-4C59-B8E4-DD5E153F277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F966785-C4F2-4B8B-B948-06A943E6F1DC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まなざし</a:t>
          </a:r>
        </a:p>
      </dgm:t>
    </dgm:pt>
    <dgm:pt modelId="{CFDAC1B6-3D3D-4D99-BD06-4808C4F32585}" type="parTrans" cxnId="{D2B132B9-28B9-4E62-B4EA-3F4FCFD4D02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0ABD208-75ED-48A1-9723-2BD34744F8BA}" type="sibTrans" cxnId="{D2B132B9-28B9-4E62-B4EA-3F4FCFD4D026}">
      <dgm:prSet/>
      <dgm:spPr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FB38E6E-C81B-44E1-B58D-D40F0EFE3023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発話</a:t>
          </a:r>
        </a:p>
      </dgm:t>
    </dgm:pt>
    <dgm:pt modelId="{75133C2A-06C5-4CD5-AFA8-D2AF86C706D3}" type="parTrans" cxnId="{A46995C9-8488-4DA8-A58E-028F67A54860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1BBFED2-CD5C-4117-9A8B-EBD97BF97D3C}" type="sibTrans" cxnId="{A46995C9-8488-4DA8-A58E-028F67A54860}">
      <dgm:prSet/>
      <dgm:spPr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B1E19426-96D0-43A1-83B6-04442BF7D336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ジェスチャー</a:t>
          </a:r>
        </a:p>
      </dgm:t>
    </dgm:pt>
    <dgm:pt modelId="{72CF43F7-CBB9-4638-8AE0-4EB993348EC8}" type="parTrans" cxnId="{DF8984A6-A249-43E2-A9C8-BB51885838A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90BFECD-56D8-4627-B210-AC1DA668F80F}" type="sibTrans" cxnId="{DF8984A6-A249-43E2-A9C8-BB51885838A6}">
      <dgm:prSet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4C5A4C0-5855-4E2B-9ABB-27AC53BADEF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指さし</a:t>
          </a:r>
        </a:p>
      </dgm:t>
    </dgm:pt>
    <dgm:pt modelId="{105BA00C-703B-4376-85FC-4C1E2AA92FA7}" type="parTrans" cxnId="{97B47629-BC97-4F6C-8C39-AB90E843A21D}">
      <dgm:prSet/>
      <dgm:spPr/>
      <dgm:t>
        <a:bodyPr/>
        <a:lstStyle/>
        <a:p>
          <a:endParaRPr kumimoji="1" lang="ja-JP" altLang="en-US"/>
        </a:p>
      </dgm:t>
    </dgm:pt>
    <dgm:pt modelId="{3EAC07BE-109A-4C91-86EA-2C4BFC2DBA65}" type="sibTrans" cxnId="{97B47629-BC97-4F6C-8C39-AB90E843A21D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kumimoji="1" lang="ja-JP" altLang="en-US"/>
        </a:p>
      </dgm:t>
    </dgm:pt>
    <dgm:pt modelId="{21136344-F7BE-475A-815B-03A65EABB43D}" type="pres">
      <dgm:prSet presAssocID="{6199654F-F67C-42B3-99F1-3E48B10EAEB1}" presName="Name0" presStyleCnt="0">
        <dgm:presLayoutVars>
          <dgm:chMax val="7"/>
          <dgm:chPref val="7"/>
          <dgm:dir/>
        </dgm:presLayoutVars>
      </dgm:prSet>
      <dgm:spPr/>
    </dgm:pt>
    <dgm:pt modelId="{A30F2019-6CE6-4705-BCD3-9D91835EAA60}" type="pres">
      <dgm:prSet presAssocID="{6199654F-F67C-42B3-99F1-3E48B10EAEB1}" presName="Name1" presStyleCnt="0"/>
      <dgm:spPr/>
    </dgm:pt>
    <dgm:pt modelId="{AD62CAC6-CA72-4098-ABB4-914B2CD34E8C}" type="pres">
      <dgm:prSet presAssocID="{88A66136-EDA1-493B-B2EA-26AE4F2C753C}" presName="picture_1" presStyleCnt="0"/>
      <dgm:spPr/>
    </dgm:pt>
    <dgm:pt modelId="{95D875DF-20C0-4F9A-8444-F075A38D41B1}" type="pres">
      <dgm:prSet presAssocID="{88A66136-EDA1-493B-B2EA-26AE4F2C753C}" presName="pictureRepeatNode" presStyleLbl="alignImgPlace1" presStyleIdx="0" presStyleCnt="6" custLinFactNeighborX="-1478"/>
      <dgm:spPr/>
    </dgm:pt>
    <dgm:pt modelId="{AEBC4BD8-215E-4438-A2A6-BC4ED75D6F29}" type="pres">
      <dgm:prSet presAssocID="{8F7A1E44-8E26-46F7-963B-D6007AF9B32F}" presName="text_1" presStyleLbl="node1" presStyleIdx="0" presStyleCnt="0">
        <dgm:presLayoutVars>
          <dgm:bulletEnabled val="1"/>
        </dgm:presLayoutVars>
      </dgm:prSet>
      <dgm:spPr/>
    </dgm:pt>
    <dgm:pt modelId="{FE4DCCEA-B045-49F2-B1CF-7552742D5EBA}" type="pres">
      <dgm:prSet presAssocID="{C7483C64-78D4-42D9-906B-15DB20D27F3F}" presName="picture_2" presStyleCnt="0"/>
      <dgm:spPr/>
    </dgm:pt>
    <dgm:pt modelId="{C5211C72-7CC1-4049-B8FE-B5E7B9F9F1D1}" type="pres">
      <dgm:prSet presAssocID="{C7483C64-78D4-42D9-906B-15DB20D27F3F}" presName="pictureRepeatNode" presStyleLbl="alignImgPlace1" presStyleIdx="1" presStyleCnt="6"/>
      <dgm:spPr/>
    </dgm:pt>
    <dgm:pt modelId="{ED6738A7-E151-4975-B14A-19753CCD760C}" type="pres">
      <dgm:prSet presAssocID="{17A47164-229A-4FE4-83FD-80956B460A58}" presName="line_2" presStyleLbl="parChTrans1D1" presStyleIdx="0" presStyleCnt="5"/>
      <dgm:spPr/>
    </dgm:pt>
    <dgm:pt modelId="{08CEB3BC-205E-4490-B75D-76BE47E83916}" type="pres">
      <dgm:prSet presAssocID="{17A47164-229A-4FE4-83FD-80956B460A58}" presName="textparent_2" presStyleLbl="node1" presStyleIdx="0" presStyleCnt="0"/>
      <dgm:spPr/>
    </dgm:pt>
    <dgm:pt modelId="{A8E38927-E3EA-40EA-BAF0-7886DF26254B}" type="pres">
      <dgm:prSet presAssocID="{17A47164-229A-4FE4-83FD-80956B460A58}" presName="text_2" presStyleLbl="revTx" presStyleIdx="0" presStyleCnt="5">
        <dgm:presLayoutVars>
          <dgm:bulletEnabled val="1"/>
        </dgm:presLayoutVars>
      </dgm:prSet>
      <dgm:spPr/>
    </dgm:pt>
    <dgm:pt modelId="{3CBA7A31-AC36-4BF4-A80B-3D01F290CB29}" type="pres">
      <dgm:prSet presAssocID="{60ABD208-75ED-48A1-9723-2BD34744F8BA}" presName="picture_3" presStyleCnt="0"/>
      <dgm:spPr/>
    </dgm:pt>
    <dgm:pt modelId="{FD8ACD2E-7513-4677-8F1C-A221C52290F4}" type="pres">
      <dgm:prSet presAssocID="{60ABD208-75ED-48A1-9723-2BD34744F8BA}" presName="pictureRepeatNode" presStyleLbl="alignImgPlace1" presStyleIdx="2" presStyleCnt="6"/>
      <dgm:spPr/>
    </dgm:pt>
    <dgm:pt modelId="{AF1833C1-44B6-4DEB-87A8-A6EFD5B9249B}" type="pres">
      <dgm:prSet presAssocID="{7F966785-C4F2-4B8B-B948-06A943E6F1DC}" presName="line_3" presStyleLbl="parChTrans1D1" presStyleIdx="1" presStyleCnt="5"/>
      <dgm:spPr/>
    </dgm:pt>
    <dgm:pt modelId="{28D97003-1CF8-4DA1-8162-8D6399FC145D}" type="pres">
      <dgm:prSet presAssocID="{7F966785-C4F2-4B8B-B948-06A943E6F1DC}" presName="textparent_3" presStyleLbl="node1" presStyleIdx="0" presStyleCnt="0"/>
      <dgm:spPr/>
    </dgm:pt>
    <dgm:pt modelId="{5AD74893-35B2-4275-BA38-53048FBF5498}" type="pres">
      <dgm:prSet presAssocID="{7F966785-C4F2-4B8B-B948-06A943E6F1DC}" presName="text_3" presStyleLbl="revTx" presStyleIdx="1" presStyleCnt="5">
        <dgm:presLayoutVars>
          <dgm:bulletEnabled val="1"/>
        </dgm:presLayoutVars>
      </dgm:prSet>
      <dgm:spPr/>
    </dgm:pt>
    <dgm:pt modelId="{F642F89C-7245-4765-B5E5-11781853525E}" type="pres">
      <dgm:prSet presAssocID="{A1BBFED2-CD5C-4117-9A8B-EBD97BF97D3C}" presName="picture_4" presStyleCnt="0"/>
      <dgm:spPr/>
    </dgm:pt>
    <dgm:pt modelId="{91B11DEA-FF5F-4EF5-AAA4-BD9AC98CD1C9}" type="pres">
      <dgm:prSet presAssocID="{A1BBFED2-CD5C-4117-9A8B-EBD97BF97D3C}" presName="pictureRepeatNode" presStyleLbl="alignImgPlace1" presStyleIdx="3" presStyleCnt="6"/>
      <dgm:spPr/>
    </dgm:pt>
    <dgm:pt modelId="{41EC6E27-22EE-44FE-859C-3627FB7F0043}" type="pres">
      <dgm:prSet presAssocID="{6FB38E6E-C81B-44E1-B58D-D40F0EFE3023}" presName="line_4" presStyleLbl="parChTrans1D1" presStyleIdx="2" presStyleCnt="5"/>
      <dgm:spPr/>
    </dgm:pt>
    <dgm:pt modelId="{29F8B6CC-B78B-4B57-B474-58D77543E398}" type="pres">
      <dgm:prSet presAssocID="{6FB38E6E-C81B-44E1-B58D-D40F0EFE3023}" presName="textparent_4" presStyleLbl="node1" presStyleIdx="0" presStyleCnt="0"/>
      <dgm:spPr/>
    </dgm:pt>
    <dgm:pt modelId="{98254D21-271F-425D-A2C4-471634B0B599}" type="pres">
      <dgm:prSet presAssocID="{6FB38E6E-C81B-44E1-B58D-D40F0EFE3023}" presName="text_4" presStyleLbl="revTx" presStyleIdx="2" presStyleCnt="5">
        <dgm:presLayoutVars>
          <dgm:bulletEnabled val="1"/>
        </dgm:presLayoutVars>
      </dgm:prSet>
      <dgm:spPr/>
    </dgm:pt>
    <dgm:pt modelId="{2944025F-2B7F-4953-9AE5-649593D5937C}" type="pres">
      <dgm:prSet presAssocID="{3EAC07BE-109A-4C91-86EA-2C4BFC2DBA65}" presName="picture_5" presStyleCnt="0"/>
      <dgm:spPr/>
    </dgm:pt>
    <dgm:pt modelId="{25919F37-1AB8-4FFD-B459-49D467D7E399}" type="pres">
      <dgm:prSet presAssocID="{3EAC07BE-109A-4C91-86EA-2C4BFC2DBA65}" presName="pictureRepeatNode" presStyleLbl="alignImgPlace1" presStyleIdx="4" presStyleCnt="6"/>
      <dgm:spPr/>
    </dgm:pt>
    <dgm:pt modelId="{6E103E81-9BBC-495F-BBD1-7F05D2B5B040}" type="pres">
      <dgm:prSet presAssocID="{04C5A4C0-5855-4E2B-9ABB-27AC53BADEF5}" presName="line_5" presStyleLbl="parChTrans1D1" presStyleIdx="3" presStyleCnt="5"/>
      <dgm:spPr/>
    </dgm:pt>
    <dgm:pt modelId="{594D3457-9322-4727-A3D7-EEE2603B70A9}" type="pres">
      <dgm:prSet presAssocID="{04C5A4C0-5855-4E2B-9ABB-27AC53BADEF5}" presName="textparent_5" presStyleLbl="node1" presStyleIdx="0" presStyleCnt="0"/>
      <dgm:spPr/>
    </dgm:pt>
    <dgm:pt modelId="{7C4A644D-7A83-4734-8AB9-329DE4B98027}" type="pres">
      <dgm:prSet presAssocID="{04C5A4C0-5855-4E2B-9ABB-27AC53BADEF5}" presName="text_5" presStyleLbl="revTx" presStyleIdx="3" presStyleCnt="5">
        <dgm:presLayoutVars>
          <dgm:bulletEnabled val="1"/>
        </dgm:presLayoutVars>
      </dgm:prSet>
      <dgm:spPr/>
    </dgm:pt>
    <dgm:pt modelId="{02ADFE84-6A66-403B-8B65-302A826BE438}" type="pres">
      <dgm:prSet presAssocID="{A90BFECD-56D8-4627-B210-AC1DA668F80F}" presName="picture_6" presStyleCnt="0"/>
      <dgm:spPr/>
    </dgm:pt>
    <dgm:pt modelId="{50E7C1BE-158C-497F-A801-4AC70B4553B5}" type="pres">
      <dgm:prSet presAssocID="{A90BFECD-56D8-4627-B210-AC1DA668F80F}" presName="pictureRepeatNode" presStyleLbl="alignImgPlace1" presStyleIdx="5" presStyleCnt="6"/>
      <dgm:spPr/>
    </dgm:pt>
    <dgm:pt modelId="{05510B73-5D18-4937-AFDE-C328FC66114F}" type="pres">
      <dgm:prSet presAssocID="{B1E19426-96D0-43A1-83B6-04442BF7D336}" presName="line_6" presStyleLbl="parChTrans1D1" presStyleIdx="4" presStyleCnt="5"/>
      <dgm:spPr/>
    </dgm:pt>
    <dgm:pt modelId="{AF08B150-D5A3-40CA-B06B-C17C06A5EA6B}" type="pres">
      <dgm:prSet presAssocID="{B1E19426-96D0-43A1-83B6-04442BF7D336}" presName="textparent_6" presStyleLbl="node1" presStyleIdx="0" presStyleCnt="0"/>
      <dgm:spPr/>
    </dgm:pt>
    <dgm:pt modelId="{DD104B72-DDA8-4166-8DC1-80615F9548CB}" type="pres">
      <dgm:prSet presAssocID="{B1E19426-96D0-43A1-83B6-04442BF7D336}" presName="text_6" presStyleLbl="revTx" presStyleIdx="4" presStyleCnt="5">
        <dgm:presLayoutVars>
          <dgm:bulletEnabled val="1"/>
        </dgm:presLayoutVars>
      </dgm:prSet>
      <dgm:spPr/>
    </dgm:pt>
  </dgm:ptLst>
  <dgm:cxnLst>
    <dgm:cxn modelId="{3ECA8811-1CD5-4132-B1C3-DE2F84C11C9F}" srcId="{6199654F-F67C-42B3-99F1-3E48B10EAEB1}" destId="{8F7A1E44-8E26-46F7-963B-D6007AF9B32F}" srcOrd="0" destOrd="0" parTransId="{950F7F16-5931-46D7-AC28-9B249965799F}" sibTransId="{88A66136-EDA1-493B-B2EA-26AE4F2C753C}"/>
    <dgm:cxn modelId="{50097F1C-9D3C-4F02-B114-FA880204D157}" type="presOf" srcId="{6199654F-F67C-42B3-99F1-3E48B10EAEB1}" destId="{21136344-F7BE-475A-815B-03A65EABB43D}" srcOrd="0" destOrd="0" presId="urn:microsoft.com/office/officeart/2008/layout/CircularPictureCallout"/>
    <dgm:cxn modelId="{57F17826-6D37-4197-A8EA-FDC083075C9E}" type="presOf" srcId="{A90BFECD-56D8-4627-B210-AC1DA668F80F}" destId="{50E7C1BE-158C-497F-A801-4AC70B4553B5}" srcOrd="0" destOrd="0" presId="urn:microsoft.com/office/officeart/2008/layout/CircularPictureCallout"/>
    <dgm:cxn modelId="{97B47629-BC97-4F6C-8C39-AB90E843A21D}" srcId="{6199654F-F67C-42B3-99F1-3E48B10EAEB1}" destId="{04C5A4C0-5855-4E2B-9ABB-27AC53BADEF5}" srcOrd="4" destOrd="0" parTransId="{105BA00C-703B-4376-85FC-4C1E2AA92FA7}" sibTransId="{3EAC07BE-109A-4C91-86EA-2C4BFC2DBA65}"/>
    <dgm:cxn modelId="{6C38C243-5B31-4E52-83B8-27E91135F4A3}" type="presOf" srcId="{B1E19426-96D0-43A1-83B6-04442BF7D336}" destId="{DD104B72-DDA8-4166-8DC1-80615F9548CB}" srcOrd="0" destOrd="0" presId="urn:microsoft.com/office/officeart/2008/layout/CircularPictureCallout"/>
    <dgm:cxn modelId="{51180B52-2921-4DC3-8471-37226F86C7EF}" type="presOf" srcId="{60ABD208-75ED-48A1-9723-2BD34744F8BA}" destId="{FD8ACD2E-7513-4677-8F1C-A221C52290F4}" srcOrd="0" destOrd="0" presId="urn:microsoft.com/office/officeart/2008/layout/CircularPictureCallout"/>
    <dgm:cxn modelId="{B14B9D59-65D9-435A-AA1E-C9A3D4C0CB67}" type="presOf" srcId="{88A66136-EDA1-493B-B2EA-26AE4F2C753C}" destId="{95D875DF-20C0-4F9A-8444-F075A38D41B1}" srcOrd="0" destOrd="0" presId="urn:microsoft.com/office/officeart/2008/layout/CircularPictureCallout"/>
    <dgm:cxn modelId="{AFEEBD8B-652F-4B53-926A-17AEBE5035DA}" type="presOf" srcId="{17A47164-229A-4FE4-83FD-80956B460A58}" destId="{A8E38927-E3EA-40EA-BAF0-7886DF26254B}" srcOrd="0" destOrd="0" presId="urn:microsoft.com/office/officeart/2008/layout/CircularPictureCallout"/>
    <dgm:cxn modelId="{E39E159A-00B3-441D-9D6A-2D9D2F2B3F46}" type="presOf" srcId="{C7483C64-78D4-42D9-906B-15DB20D27F3F}" destId="{C5211C72-7CC1-4049-B8FE-B5E7B9F9F1D1}" srcOrd="0" destOrd="0" presId="urn:microsoft.com/office/officeart/2008/layout/CircularPictureCallout"/>
    <dgm:cxn modelId="{E843449B-D7A1-463B-ADE1-48B04EB8DABC}" type="presOf" srcId="{3EAC07BE-109A-4C91-86EA-2C4BFC2DBA65}" destId="{25919F37-1AB8-4FFD-B459-49D467D7E399}" srcOrd="0" destOrd="0" presId="urn:microsoft.com/office/officeart/2008/layout/CircularPictureCallout"/>
    <dgm:cxn modelId="{DF8984A6-A249-43E2-A9C8-BB51885838A6}" srcId="{6199654F-F67C-42B3-99F1-3E48B10EAEB1}" destId="{B1E19426-96D0-43A1-83B6-04442BF7D336}" srcOrd="5" destOrd="0" parTransId="{72CF43F7-CBB9-4638-8AE0-4EB993348EC8}" sibTransId="{A90BFECD-56D8-4627-B210-AC1DA668F80F}"/>
    <dgm:cxn modelId="{A56C00A7-91EF-4C59-B8E4-DD5E153F277F}" srcId="{6199654F-F67C-42B3-99F1-3E48B10EAEB1}" destId="{17A47164-229A-4FE4-83FD-80956B460A58}" srcOrd="1" destOrd="0" parTransId="{F9F4DEC6-F4E6-4B21-99A6-E39A14E8F7E7}" sibTransId="{C7483C64-78D4-42D9-906B-15DB20D27F3F}"/>
    <dgm:cxn modelId="{D2B132B9-28B9-4E62-B4EA-3F4FCFD4D026}" srcId="{6199654F-F67C-42B3-99F1-3E48B10EAEB1}" destId="{7F966785-C4F2-4B8B-B948-06A943E6F1DC}" srcOrd="2" destOrd="0" parTransId="{CFDAC1B6-3D3D-4D99-BD06-4808C4F32585}" sibTransId="{60ABD208-75ED-48A1-9723-2BD34744F8BA}"/>
    <dgm:cxn modelId="{F452DBC0-2522-4828-A859-05D319E3147F}" type="presOf" srcId="{8F7A1E44-8E26-46F7-963B-D6007AF9B32F}" destId="{AEBC4BD8-215E-4438-A2A6-BC4ED75D6F29}" srcOrd="0" destOrd="0" presId="urn:microsoft.com/office/officeart/2008/layout/CircularPictureCallout"/>
    <dgm:cxn modelId="{BBD902C7-32B7-43F2-B5CE-5034B5453ED0}" type="presOf" srcId="{A1BBFED2-CD5C-4117-9A8B-EBD97BF97D3C}" destId="{91B11DEA-FF5F-4EF5-AAA4-BD9AC98CD1C9}" srcOrd="0" destOrd="0" presId="urn:microsoft.com/office/officeart/2008/layout/CircularPictureCallout"/>
    <dgm:cxn modelId="{A46995C9-8488-4DA8-A58E-028F67A54860}" srcId="{6199654F-F67C-42B3-99F1-3E48B10EAEB1}" destId="{6FB38E6E-C81B-44E1-B58D-D40F0EFE3023}" srcOrd="3" destOrd="0" parTransId="{75133C2A-06C5-4CD5-AFA8-D2AF86C706D3}" sibTransId="{A1BBFED2-CD5C-4117-9A8B-EBD97BF97D3C}"/>
    <dgm:cxn modelId="{6DFA88D0-FFCC-4CBB-8FE1-A6C1C11EB4B4}" type="presOf" srcId="{04C5A4C0-5855-4E2B-9ABB-27AC53BADEF5}" destId="{7C4A644D-7A83-4734-8AB9-329DE4B98027}" srcOrd="0" destOrd="0" presId="urn:microsoft.com/office/officeart/2008/layout/CircularPictureCallout"/>
    <dgm:cxn modelId="{1D3931D4-ED14-49BA-A6F5-1D52190E22EC}" type="presOf" srcId="{7F966785-C4F2-4B8B-B948-06A943E6F1DC}" destId="{5AD74893-35B2-4275-BA38-53048FBF5498}" srcOrd="0" destOrd="0" presId="urn:microsoft.com/office/officeart/2008/layout/CircularPictureCallout"/>
    <dgm:cxn modelId="{85BB49EB-1739-40B7-A1CE-B4AEC93D44B1}" type="presOf" srcId="{6FB38E6E-C81B-44E1-B58D-D40F0EFE3023}" destId="{98254D21-271F-425D-A2C4-471634B0B599}" srcOrd="0" destOrd="0" presId="urn:microsoft.com/office/officeart/2008/layout/CircularPictureCallout"/>
    <dgm:cxn modelId="{2C0271B0-F052-4FC4-AAE4-BFF225D0F294}" type="presParOf" srcId="{21136344-F7BE-475A-815B-03A65EABB43D}" destId="{A30F2019-6CE6-4705-BCD3-9D91835EAA60}" srcOrd="0" destOrd="0" presId="urn:microsoft.com/office/officeart/2008/layout/CircularPictureCallout"/>
    <dgm:cxn modelId="{6DA8E325-D6A0-4225-AD71-26621D953A9A}" type="presParOf" srcId="{A30F2019-6CE6-4705-BCD3-9D91835EAA60}" destId="{AD62CAC6-CA72-4098-ABB4-914B2CD34E8C}" srcOrd="0" destOrd="0" presId="urn:microsoft.com/office/officeart/2008/layout/CircularPictureCallout"/>
    <dgm:cxn modelId="{E9CBCBF2-10AC-4353-BEEC-5A5C8A303250}" type="presParOf" srcId="{AD62CAC6-CA72-4098-ABB4-914B2CD34E8C}" destId="{95D875DF-20C0-4F9A-8444-F075A38D41B1}" srcOrd="0" destOrd="0" presId="urn:microsoft.com/office/officeart/2008/layout/CircularPictureCallout"/>
    <dgm:cxn modelId="{1983BEDE-16B2-47F7-9314-5E1C72DC77F3}" type="presParOf" srcId="{A30F2019-6CE6-4705-BCD3-9D91835EAA60}" destId="{AEBC4BD8-215E-4438-A2A6-BC4ED75D6F29}" srcOrd="1" destOrd="0" presId="urn:microsoft.com/office/officeart/2008/layout/CircularPictureCallout"/>
    <dgm:cxn modelId="{F5A30D03-8683-4362-95A4-3D5D163900A9}" type="presParOf" srcId="{A30F2019-6CE6-4705-BCD3-9D91835EAA60}" destId="{FE4DCCEA-B045-49F2-B1CF-7552742D5EBA}" srcOrd="2" destOrd="0" presId="urn:microsoft.com/office/officeart/2008/layout/CircularPictureCallout"/>
    <dgm:cxn modelId="{31DF9CBC-B8CA-4C9E-9CE7-7B8EE4E92144}" type="presParOf" srcId="{FE4DCCEA-B045-49F2-B1CF-7552742D5EBA}" destId="{C5211C72-7CC1-4049-B8FE-B5E7B9F9F1D1}" srcOrd="0" destOrd="0" presId="urn:microsoft.com/office/officeart/2008/layout/CircularPictureCallout"/>
    <dgm:cxn modelId="{4D3D0B27-4B85-42C1-A655-999531392E83}" type="presParOf" srcId="{A30F2019-6CE6-4705-BCD3-9D91835EAA60}" destId="{ED6738A7-E151-4975-B14A-19753CCD760C}" srcOrd="3" destOrd="0" presId="urn:microsoft.com/office/officeart/2008/layout/CircularPictureCallout"/>
    <dgm:cxn modelId="{F7A3D2E0-AB11-4F28-A3C2-C3A50133C427}" type="presParOf" srcId="{A30F2019-6CE6-4705-BCD3-9D91835EAA60}" destId="{08CEB3BC-205E-4490-B75D-76BE47E83916}" srcOrd="4" destOrd="0" presId="urn:microsoft.com/office/officeart/2008/layout/CircularPictureCallout"/>
    <dgm:cxn modelId="{568A220C-142A-4B9E-8F9B-D1359ECAF742}" type="presParOf" srcId="{08CEB3BC-205E-4490-B75D-76BE47E83916}" destId="{A8E38927-E3EA-40EA-BAF0-7886DF26254B}" srcOrd="0" destOrd="0" presId="urn:microsoft.com/office/officeart/2008/layout/CircularPictureCallout"/>
    <dgm:cxn modelId="{0E9FB9A7-70C6-4D9B-B68A-0E41377BC4A3}" type="presParOf" srcId="{A30F2019-6CE6-4705-BCD3-9D91835EAA60}" destId="{3CBA7A31-AC36-4BF4-A80B-3D01F290CB29}" srcOrd="5" destOrd="0" presId="urn:microsoft.com/office/officeart/2008/layout/CircularPictureCallout"/>
    <dgm:cxn modelId="{43B58A3F-089B-4EA5-828E-F920BA89A1F3}" type="presParOf" srcId="{3CBA7A31-AC36-4BF4-A80B-3D01F290CB29}" destId="{FD8ACD2E-7513-4677-8F1C-A221C52290F4}" srcOrd="0" destOrd="0" presId="urn:microsoft.com/office/officeart/2008/layout/CircularPictureCallout"/>
    <dgm:cxn modelId="{EA09ADC6-C451-41E7-852C-64E8771615A3}" type="presParOf" srcId="{A30F2019-6CE6-4705-BCD3-9D91835EAA60}" destId="{AF1833C1-44B6-4DEB-87A8-A6EFD5B9249B}" srcOrd="6" destOrd="0" presId="urn:microsoft.com/office/officeart/2008/layout/CircularPictureCallout"/>
    <dgm:cxn modelId="{F0F9BAF3-1869-41F5-9FE0-6BB97E6E1C96}" type="presParOf" srcId="{A30F2019-6CE6-4705-BCD3-9D91835EAA60}" destId="{28D97003-1CF8-4DA1-8162-8D6399FC145D}" srcOrd="7" destOrd="0" presId="urn:microsoft.com/office/officeart/2008/layout/CircularPictureCallout"/>
    <dgm:cxn modelId="{C8F4BE20-FCC1-427E-8EA9-48D67BAF64EB}" type="presParOf" srcId="{28D97003-1CF8-4DA1-8162-8D6399FC145D}" destId="{5AD74893-35B2-4275-BA38-53048FBF5498}" srcOrd="0" destOrd="0" presId="urn:microsoft.com/office/officeart/2008/layout/CircularPictureCallout"/>
    <dgm:cxn modelId="{37A2E343-441B-41EE-866F-858B242CCDCD}" type="presParOf" srcId="{A30F2019-6CE6-4705-BCD3-9D91835EAA60}" destId="{F642F89C-7245-4765-B5E5-11781853525E}" srcOrd="8" destOrd="0" presId="urn:microsoft.com/office/officeart/2008/layout/CircularPictureCallout"/>
    <dgm:cxn modelId="{6D112865-22BE-4BF8-8687-E997DC24B2CB}" type="presParOf" srcId="{F642F89C-7245-4765-B5E5-11781853525E}" destId="{91B11DEA-FF5F-4EF5-AAA4-BD9AC98CD1C9}" srcOrd="0" destOrd="0" presId="urn:microsoft.com/office/officeart/2008/layout/CircularPictureCallout"/>
    <dgm:cxn modelId="{A74AB36C-DFB4-4046-BB23-D0174A7EFDB7}" type="presParOf" srcId="{A30F2019-6CE6-4705-BCD3-9D91835EAA60}" destId="{41EC6E27-22EE-44FE-859C-3627FB7F0043}" srcOrd="9" destOrd="0" presId="urn:microsoft.com/office/officeart/2008/layout/CircularPictureCallout"/>
    <dgm:cxn modelId="{1242EAD5-C093-4DEF-95AF-F731820E825F}" type="presParOf" srcId="{A30F2019-6CE6-4705-BCD3-9D91835EAA60}" destId="{29F8B6CC-B78B-4B57-B474-58D77543E398}" srcOrd="10" destOrd="0" presId="urn:microsoft.com/office/officeart/2008/layout/CircularPictureCallout"/>
    <dgm:cxn modelId="{71E6E20C-1D4B-41AE-AF2B-CA3751B46C75}" type="presParOf" srcId="{29F8B6CC-B78B-4B57-B474-58D77543E398}" destId="{98254D21-271F-425D-A2C4-471634B0B599}" srcOrd="0" destOrd="0" presId="urn:microsoft.com/office/officeart/2008/layout/CircularPictureCallout"/>
    <dgm:cxn modelId="{7B7D8A46-1ACF-4CB0-A16E-05FF4F20C4E1}" type="presParOf" srcId="{A30F2019-6CE6-4705-BCD3-9D91835EAA60}" destId="{2944025F-2B7F-4953-9AE5-649593D5937C}" srcOrd="11" destOrd="0" presId="urn:microsoft.com/office/officeart/2008/layout/CircularPictureCallout"/>
    <dgm:cxn modelId="{0E3EE462-58D3-4101-9F28-B5A2B3A01991}" type="presParOf" srcId="{2944025F-2B7F-4953-9AE5-649593D5937C}" destId="{25919F37-1AB8-4FFD-B459-49D467D7E399}" srcOrd="0" destOrd="0" presId="urn:microsoft.com/office/officeart/2008/layout/CircularPictureCallout"/>
    <dgm:cxn modelId="{532337B4-FC48-42FF-AABF-2A607302BBD5}" type="presParOf" srcId="{A30F2019-6CE6-4705-BCD3-9D91835EAA60}" destId="{6E103E81-9BBC-495F-BBD1-7F05D2B5B040}" srcOrd="12" destOrd="0" presId="urn:microsoft.com/office/officeart/2008/layout/CircularPictureCallout"/>
    <dgm:cxn modelId="{98BA2AC7-8F37-46F4-9780-4A46E2128A9D}" type="presParOf" srcId="{A30F2019-6CE6-4705-BCD3-9D91835EAA60}" destId="{594D3457-9322-4727-A3D7-EEE2603B70A9}" srcOrd="13" destOrd="0" presId="urn:microsoft.com/office/officeart/2008/layout/CircularPictureCallout"/>
    <dgm:cxn modelId="{9E21A430-A008-4734-A281-6C57C1AF06E1}" type="presParOf" srcId="{594D3457-9322-4727-A3D7-EEE2603B70A9}" destId="{7C4A644D-7A83-4734-8AB9-329DE4B98027}" srcOrd="0" destOrd="0" presId="urn:microsoft.com/office/officeart/2008/layout/CircularPictureCallout"/>
    <dgm:cxn modelId="{F357A7B8-0A4B-4B5D-81FA-F6C9795E139C}" type="presParOf" srcId="{A30F2019-6CE6-4705-BCD3-9D91835EAA60}" destId="{02ADFE84-6A66-403B-8B65-302A826BE438}" srcOrd="14" destOrd="0" presId="urn:microsoft.com/office/officeart/2008/layout/CircularPictureCallout"/>
    <dgm:cxn modelId="{2AA96A0A-0190-4B6E-8623-EC385BDD89CA}" type="presParOf" srcId="{02ADFE84-6A66-403B-8B65-302A826BE438}" destId="{50E7C1BE-158C-497F-A801-4AC70B4553B5}" srcOrd="0" destOrd="0" presId="urn:microsoft.com/office/officeart/2008/layout/CircularPictureCallout"/>
    <dgm:cxn modelId="{523CA8D4-22D3-4E13-A84B-AA0491D378A2}" type="presParOf" srcId="{A30F2019-6CE6-4705-BCD3-9D91835EAA60}" destId="{05510B73-5D18-4937-AFDE-C328FC66114F}" srcOrd="15" destOrd="0" presId="urn:microsoft.com/office/officeart/2008/layout/CircularPictureCallout"/>
    <dgm:cxn modelId="{E71B4B0F-C9C7-490C-9A85-ECF25296FE6F}" type="presParOf" srcId="{A30F2019-6CE6-4705-BCD3-9D91835EAA60}" destId="{AF08B150-D5A3-40CA-B06B-C17C06A5EA6B}" srcOrd="16" destOrd="0" presId="urn:microsoft.com/office/officeart/2008/layout/CircularPictureCallout"/>
    <dgm:cxn modelId="{EB2DA27E-CA1C-40C8-870A-9F105CA33A9A}" type="presParOf" srcId="{AF08B150-D5A3-40CA-B06B-C17C06A5EA6B}" destId="{DD104B72-DDA8-4166-8DC1-80615F9548CB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8A3D86-795A-4C78-8AF4-2F9A1A12BB7E}" type="doc">
      <dgm:prSet loTypeId="urn:microsoft.com/office/officeart/2005/8/layout/pyramid1" loCatId="pyramid" qsTypeId="urn:microsoft.com/office/officeart/2005/8/quickstyle/simple4" qsCatId="simple" csTypeId="urn:microsoft.com/office/officeart/2005/8/colors/colorful5" csCatId="colorful" phldr="1"/>
      <dgm:spPr/>
    </dgm:pt>
    <dgm:pt modelId="{5942FEC0-FA14-4141-8CDF-29CD8EF5A431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認知</a:t>
          </a:r>
        </a:p>
      </dgm:t>
    </dgm:pt>
    <dgm:pt modelId="{504E2BB3-370D-40CA-9D55-03FDFC24BF74}" type="parTrans" cxnId="{DB27BDB7-1981-4BF6-BD91-C0EF03372C44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8C2929F-C13D-483B-9E39-6CED06280C97}" type="sibTrans" cxnId="{DB27BDB7-1981-4BF6-BD91-C0EF03372C44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40AD6D1-4A10-42D0-A40B-81AC135C567F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知覚</a:t>
          </a:r>
        </a:p>
      </dgm:t>
    </dgm:pt>
    <dgm:pt modelId="{770582BF-EC71-44B7-B1EC-1FBDC12ABF0E}" type="parTrans" cxnId="{E63007BF-ECF7-4430-BA9D-2C0ECB18C13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DE72CE1-9668-49C8-9663-61373672B31D}" type="sibTrans" cxnId="{E63007BF-ECF7-4430-BA9D-2C0ECB18C13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DED0A88D-188A-4AEB-BCC1-8DAE2CA21F3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感覚</a:t>
          </a:r>
        </a:p>
      </dgm:t>
    </dgm:pt>
    <dgm:pt modelId="{26DB3578-D7A3-48BF-9877-FDE0E95478BA}" type="parTrans" cxnId="{4A6A4BDD-0657-4046-A308-EF8EDDCBE04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C5496C7C-929E-4E55-9AFD-48A2F106F7F7}" type="sibTrans" cxnId="{4A6A4BDD-0657-4046-A308-EF8EDDCBE041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F9064A4-519F-4767-9718-40D28AA857D0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過去の経験や学習に基づいて解釈されたもの</a:t>
          </a:r>
        </a:p>
      </dgm:t>
    </dgm:pt>
    <dgm:pt modelId="{B4C8EE4F-9BA4-48A3-995F-288A002281E3}" type="parTrans" cxnId="{21E8C7FE-B74E-4E8B-9ED3-8F7AD35EDC1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F1BB15D-6F4C-41F6-AD80-5DF3DA88A6A7}" type="sibTrans" cxnId="{21E8C7FE-B74E-4E8B-9ED3-8F7AD35EDC1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D2AD6E7-44BE-4822-96C8-341DF19D75CF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対象の構造や特徴が加えられて、あるまとまりとして意識されたもの</a:t>
          </a:r>
        </a:p>
      </dgm:t>
    </dgm:pt>
    <dgm:pt modelId="{1D5E83B8-7072-45FA-9E0B-518A5516E723}" type="parTrans" cxnId="{4D4CECEF-9CD9-4FC5-A4A5-6B95951A26B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F265BB9-6A7A-4A9E-838E-41AFDB39ECB0}" type="sibTrans" cxnId="{4D4CECEF-9CD9-4FC5-A4A5-6B95951A26BD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8E2C7C0D-F179-4BFF-BF85-441DB46DDCD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刺激が</a:t>
          </a:r>
          <a:r>
            <a: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rPr>
            <a:t>中枢に伝達された</a:t>
          </a:r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もの</a:t>
          </a:r>
        </a:p>
      </dgm:t>
    </dgm:pt>
    <dgm:pt modelId="{5ACE8B63-54ED-4FB2-9F67-41B9EEF2317A}" type="parTrans" cxnId="{E7BA0B2D-910A-4B90-992C-D3B9839E4D5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E23324E-A176-419B-B454-648CEF77AF74}" type="sibTrans" cxnId="{E7BA0B2D-910A-4B90-992C-D3B9839E4D55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2F30F1D-08D5-49EC-A17E-671BE66EFEC6}" type="pres">
      <dgm:prSet presAssocID="{388A3D86-795A-4C78-8AF4-2F9A1A12BB7E}" presName="Name0" presStyleCnt="0">
        <dgm:presLayoutVars>
          <dgm:dir/>
          <dgm:animLvl val="lvl"/>
          <dgm:resizeHandles val="exact"/>
        </dgm:presLayoutVars>
      </dgm:prSet>
      <dgm:spPr/>
    </dgm:pt>
    <dgm:pt modelId="{2A7F1A48-C442-439B-BC50-5E24BE207AB0}" type="pres">
      <dgm:prSet presAssocID="{5942FEC0-FA14-4141-8CDF-29CD8EF5A431}" presName="Name8" presStyleCnt="0"/>
      <dgm:spPr/>
    </dgm:pt>
    <dgm:pt modelId="{7318C5CA-BC9D-4C12-B4A4-69D82BE5879F}" type="pres">
      <dgm:prSet presAssocID="{5942FEC0-FA14-4141-8CDF-29CD8EF5A431}" presName="acctBkgd" presStyleLbl="alignAcc1" presStyleIdx="0" presStyleCnt="3"/>
      <dgm:spPr/>
    </dgm:pt>
    <dgm:pt modelId="{8D85C6F3-64D5-4E39-BE63-1ED8A03336BD}" type="pres">
      <dgm:prSet presAssocID="{5942FEC0-FA14-4141-8CDF-29CD8EF5A431}" presName="acctTx" presStyleLbl="alignAcc1" presStyleIdx="0" presStyleCnt="3">
        <dgm:presLayoutVars>
          <dgm:bulletEnabled val="1"/>
        </dgm:presLayoutVars>
      </dgm:prSet>
      <dgm:spPr/>
    </dgm:pt>
    <dgm:pt modelId="{7ABF7BE9-5FE1-4BCC-B896-4B81A341B2FB}" type="pres">
      <dgm:prSet presAssocID="{5942FEC0-FA14-4141-8CDF-29CD8EF5A431}" presName="level" presStyleLbl="node1" presStyleIdx="0" presStyleCnt="3">
        <dgm:presLayoutVars>
          <dgm:chMax val="1"/>
          <dgm:bulletEnabled val="1"/>
        </dgm:presLayoutVars>
      </dgm:prSet>
      <dgm:spPr/>
    </dgm:pt>
    <dgm:pt modelId="{3FC9003F-679C-4CF6-B70C-D9D329010224}" type="pres">
      <dgm:prSet presAssocID="{5942FEC0-FA14-4141-8CDF-29CD8EF5A43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B1A454B-F065-4F02-9F70-C64C29381276}" type="pres">
      <dgm:prSet presAssocID="{240AD6D1-4A10-42D0-A40B-81AC135C567F}" presName="Name8" presStyleCnt="0"/>
      <dgm:spPr/>
    </dgm:pt>
    <dgm:pt modelId="{E48B3BFC-474E-4E7A-8566-F7689BF06E9D}" type="pres">
      <dgm:prSet presAssocID="{240AD6D1-4A10-42D0-A40B-81AC135C567F}" presName="acctBkgd" presStyleLbl="alignAcc1" presStyleIdx="1" presStyleCnt="3"/>
      <dgm:spPr/>
    </dgm:pt>
    <dgm:pt modelId="{C34B8BC2-7CDE-48C6-9C1C-1E3D9FC993F0}" type="pres">
      <dgm:prSet presAssocID="{240AD6D1-4A10-42D0-A40B-81AC135C567F}" presName="acctTx" presStyleLbl="alignAcc1" presStyleIdx="1" presStyleCnt="3">
        <dgm:presLayoutVars>
          <dgm:bulletEnabled val="1"/>
        </dgm:presLayoutVars>
      </dgm:prSet>
      <dgm:spPr/>
    </dgm:pt>
    <dgm:pt modelId="{7AE0E29B-4789-4B8A-96BE-73660A2E55FA}" type="pres">
      <dgm:prSet presAssocID="{240AD6D1-4A10-42D0-A40B-81AC135C567F}" presName="level" presStyleLbl="node1" presStyleIdx="1" presStyleCnt="3">
        <dgm:presLayoutVars>
          <dgm:chMax val="1"/>
          <dgm:bulletEnabled val="1"/>
        </dgm:presLayoutVars>
      </dgm:prSet>
      <dgm:spPr/>
    </dgm:pt>
    <dgm:pt modelId="{9B7AF070-BA32-4ADF-AF9F-5975F834F66F}" type="pres">
      <dgm:prSet presAssocID="{240AD6D1-4A10-42D0-A40B-81AC135C567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10ECC4E-A19F-48FB-9CEB-A4BCD5CA2138}" type="pres">
      <dgm:prSet presAssocID="{DED0A88D-188A-4AEB-BCC1-8DAE2CA21F39}" presName="Name8" presStyleCnt="0"/>
      <dgm:spPr/>
    </dgm:pt>
    <dgm:pt modelId="{90F48BD7-065B-42CC-8A3B-084A26858692}" type="pres">
      <dgm:prSet presAssocID="{DED0A88D-188A-4AEB-BCC1-8DAE2CA21F39}" presName="acctBkgd" presStyleLbl="alignAcc1" presStyleIdx="2" presStyleCnt="3"/>
      <dgm:spPr/>
    </dgm:pt>
    <dgm:pt modelId="{1A1F2827-3654-4F77-B355-3AB5378B91C8}" type="pres">
      <dgm:prSet presAssocID="{DED0A88D-188A-4AEB-BCC1-8DAE2CA21F39}" presName="acctTx" presStyleLbl="alignAcc1" presStyleIdx="2" presStyleCnt="3">
        <dgm:presLayoutVars>
          <dgm:bulletEnabled val="1"/>
        </dgm:presLayoutVars>
      </dgm:prSet>
      <dgm:spPr/>
    </dgm:pt>
    <dgm:pt modelId="{FCC79B2A-0113-4823-B370-4935D453FBCA}" type="pres">
      <dgm:prSet presAssocID="{DED0A88D-188A-4AEB-BCC1-8DAE2CA21F39}" presName="level" presStyleLbl="node1" presStyleIdx="2" presStyleCnt="3">
        <dgm:presLayoutVars>
          <dgm:chMax val="1"/>
          <dgm:bulletEnabled val="1"/>
        </dgm:presLayoutVars>
      </dgm:prSet>
      <dgm:spPr/>
    </dgm:pt>
    <dgm:pt modelId="{B7905B3B-EF91-43B3-8F8D-0FC23E4607F3}" type="pres">
      <dgm:prSet presAssocID="{DED0A88D-188A-4AEB-BCC1-8DAE2CA21F3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6703925-D1A6-4341-A5B2-D461C46F3C99}" type="presOf" srcId="{DED0A88D-188A-4AEB-BCC1-8DAE2CA21F39}" destId="{B7905B3B-EF91-43B3-8F8D-0FC23E4607F3}" srcOrd="1" destOrd="0" presId="urn:microsoft.com/office/officeart/2005/8/layout/pyramid1"/>
    <dgm:cxn modelId="{E7BA0B2D-910A-4B90-992C-D3B9839E4D55}" srcId="{DED0A88D-188A-4AEB-BCC1-8DAE2CA21F39}" destId="{8E2C7C0D-F179-4BFF-BF85-441DB46DDCD8}" srcOrd="0" destOrd="0" parTransId="{5ACE8B63-54ED-4FB2-9F67-41B9EEF2317A}" sibTransId="{9E23324E-A176-419B-B454-648CEF77AF74}"/>
    <dgm:cxn modelId="{D5671A2E-E784-407A-88B9-1B7143863A19}" type="presOf" srcId="{FD2AD6E7-44BE-4822-96C8-341DF19D75CF}" destId="{E48B3BFC-474E-4E7A-8566-F7689BF06E9D}" srcOrd="0" destOrd="0" presId="urn:microsoft.com/office/officeart/2005/8/layout/pyramid1"/>
    <dgm:cxn modelId="{7A14AD3C-20EA-4D43-8592-1C3FC8643BD3}" type="presOf" srcId="{8E2C7C0D-F179-4BFF-BF85-441DB46DDCD8}" destId="{90F48BD7-065B-42CC-8A3B-084A26858692}" srcOrd="0" destOrd="0" presId="urn:microsoft.com/office/officeart/2005/8/layout/pyramid1"/>
    <dgm:cxn modelId="{6B24CA5F-7263-4551-945B-8856C99F9771}" type="presOf" srcId="{388A3D86-795A-4C78-8AF4-2F9A1A12BB7E}" destId="{E2F30F1D-08D5-49EC-A17E-671BE66EFEC6}" srcOrd="0" destOrd="0" presId="urn:microsoft.com/office/officeart/2005/8/layout/pyramid1"/>
    <dgm:cxn modelId="{3ADA7B41-DF8A-4840-A023-440F84C6CA41}" type="presOf" srcId="{8E2C7C0D-F179-4BFF-BF85-441DB46DDCD8}" destId="{1A1F2827-3654-4F77-B355-3AB5378B91C8}" srcOrd="1" destOrd="0" presId="urn:microsoft.com/office/officeart/2005/8/layout/pyramid1"/>
    <dgm:cxn modelId="{69C39A7D-7DB1-42E4-9558-6ABA9E17DB5F}" type="presOf" srcId="{240AD6D1-4A10-42D0-A40B-81AC135C567F}" destId="{7AE0E29B-4789-4B8A-96BE-73660A2E55FA}" srcOrd="0" destOrd="0" presId="urn:microsoft.com/office/officeart/2005/8/layout/pyramid1"/>
    <dgm:cxn modelId="{94667B8F-F41A-4946-A2AA-5D5EEBA6AE0D}" type="presOf" srcId="{5942FEC0-FA14-4141-8CDF-29CD8EF5A431}" destId="{7ABF7BE9-5FE1-4BCC-B896-4B81A341B2FB}" srcOrd="0" destOrd="0" presId="urn:microsoft.com/office/officeart/2005/8/layout/pyramid1"/>
    <dgm:cxn modelId="{11710A92-B452-493A-812F-EF14683535D6}" type="presOf" srcId="{5942FEC0-FA14-4141-8CDF-29CD8EF5A431}" destId="{3FC9003F-679C-4CF6-B70C-D9D329010224}" srcOrd="1" destOrd="0" presId="urn:microsoft.com/office/officeart/2005/8/layout/pyramid1"/>
    <dgm:cxn modelId="{B1C0C7A2-CC8A-42A1-AB07-D011CB7333CE}" type="presOf" srcId="{240AD6D1-4A10-42D0-A40B-81AC135C567F}" destId="{9B7AF070-BA32-4ADF-AF9F-5975F834F66F}" srcOrd="1" destOrd="0" presId="urn:microsoft.com/office/officeart/2005/8/layout/pyramid1"/>
    <dgm:cxn modelId="{DB27BDB7-1981-4BF6-BD91-C0EF03372C44}" srcId="{388A3D86-795A-4C78-8AF4-2F9A1A12BB7E}" destId="{5942FEC0-FA14-4141-8CDF-29CD8EF5A431}" srcOrd="0" destOrd="0" parTransId="{504E2BB3-370D-40CA-9D55-03FDFC24BF74}" sibTransId="{28C2929F-C13D-483B-9E39-6CED06280C97}"/>
    <dgm:cxn modelId="{E63007BF-ECF7-4430-BA9D-2C0ECB18C131}" srcId="{388A3D86-795A-4C78-8AF4-2F9A1A12BB7E}" destId="{240AD6D1-4A10-42D0-A40B-81AC135C567F}" srcOrd="1" destOrd="0" parTransId="{770582BF-EC71-44B7-B1EC-1FBDC12ABF0E}" sibTransId="{7DE72CE1-9668-49C8-9663-61373672B31D}"/>
    <dgm:cxn modelId="{4A6A4BDD-0657-4046-A308-EF8EDDCBE041}" srcId="{388A3D86-795A-4C78-8AF4-2F9A1A12BB7E}" destId="{DED0A88D-188A-4AEB-BCC1-8DAE2CA21F39}" srcOrd="2" destOrd="0" parTransId="{26DB3578-D7A3-48BF-9877-FDE0E95478BA}" sibTransId="{C5496C7C-929E-4E55-9AFD-48A2F106F7F7}"/>
    <dgm:cxn modelId="{EB315EDF-FBB4-465F-9B41-6EBB18BC3865}" type="presOf" srcId="{DED0A88D-188A-4AEB-BCC1-8DAE2CA21F39}" destId="{FCC79B2A-0113-4823-B370-4935D453FBCA}" srcOrd="0" destOrd="0" presId="urn:microsoft.com/office/officeart/2005/8/layout/pyramid1"/>
    <dgm:cxn modelId="{30A7BCE1-A5D8-4572-A196-8176D7AAD21D}" type="presOf" srcId="{2F9064A4-519F-4767-9718-40D28AA857D0}" destId="{8D85C6F3-64D5-4E39-BE63-1ED8A03336BD}" srcOrd="1" destOrd="0" presId="urn:microsoft.com/office/officeart/2005/8/layout/pyramid1"/>
    <dgm:cxn modelId="{BA57AAE8-CE76-4551-9CA0-D2FA85E97606}" type="presOf" srcId="{2F9064A4-519F-4767-9718-40D28AA857D0}" destId="{7318C5CA-BC9D-4C12-B4A4-69D82BE5879F}" srcOrd="0" destOrd="0" presId="urn:microsoft.com/office/officeart/2005/8/layout/pyramid1"/>
    <dgm:cxn modelId="{4D4CECEF-9CD9-4FC5-A4A5-6B95951A26BD}" srcId="{240AD6D1-4A10-42D0-A40B-81AC135C567F}" destId="{FD2AD6E7-44BE-4822-96C8-341DF19D75CF}" srcOrd="0" destOrd="0" parTransId="{1D5E83B8-7072-45FA-9E0B-518A5516E723}" sibTransId="{1F265BB9-6A7A-4A9E-838E-41AFDB39ECB0}"/>
    <dgm:cxn modelId="{0C81EEFB-8523-4668-94CF-254E14BAB431}" type="presOf" srcId="{FD2AD6E7-44BE-4822-96C8-341DF19D75CF}" destId="{C34B8BC2-7CDE-48C6-9C1C-1E3D9FC993F0}" srcOrd="1" destOrd="0" presId="urn:microsoft.com/office/officeart/2005/8/layout/pyramid1"/>
    <dgm:cxn modelId="{21E8C7FE-B74E-4E8B-9ED3-8F7AD35EDC1D}" srcId="{5942FEC0-FA14-4141-8CDF-29CD8EF5A431}" destId="{2F9064A4-519F-4767-9718-40D28AA857D0}" srcOrd="0" destOrd="0" parTransId="{B4C8EE4F-9BA4-48A3-995F-288A002281E3}" sibTransId="{6F1BB15D-6F4C-41F6-AD80-5DF3DA88A6A7}"/>
    <dgm:cxn modelId="{13154F42-533C-491D-81C6-6940B474A4F9}" type="presParOf" srcId="{E2F30F1D-08D5-49EC-A17E-671BE66EFEC6}" destId="{2A7F1A48-C442-439B-BC50-5E24BE207AB0}" srcOrd="0" destOrd="0" presId="urn:microsoft.com/office/officeart/2005/8/layout/pyramid1"/>
    <dgm:cxn modelId="{FAD22977-E9EE-48F2-BA07-6E9EE75F08E4}" type="presParOf" srcId="{2A7F1A48-C442-439B-BC50-5E24BE207AB0}" destId="{7318C5CA-BC9D-4C12-B4A4-69D82BE5879F}" srcOrd="0" destOrd="0" presId="urn:microsoft.com/office/officeart/2005/8/layout/pyramid1"/>
    <dgm:cxn modelId="{016096FB-A0EB-49A8-839E-711E574F150B}" type="presParOf" srcId="{2A7F1A48-C442-439B-BC50-5E24BE207AB0}" destId="{8D85C6F3-64D5-4E39-BE63-1ED8A03336BD}" srcOrd="1" destOrd="0" presId="urn:microsoft.com/office/officeart/2005/8/layout/pyramid1"/>
    <dgm:cxn modelId="{BF1F70DF-4D4A-429D-90F9-2CA1FFE28D47}" type="presParOf" srcId="{2A7F1A48-C442-439B-BC50-5E24BE207AB0}" destId="{7ABF7BE9-5FE1-4BCC-B896-4B81A341B2FB}" srcOrd="2" destOrd="0" presId="urn:microsoft.com/office/officeart/2005/8/layout/pyramid1"/>
    <dgm:cxn modelId="{4F2CF636-9881-4467-B845-322D5E6A6449}" type="presParOf" srcId="{2A7F1A48-C442-439B-BC50-5E24BE207AB0}" destId="{3FC9003F-679C-4CF6-B70C-D9D329010224}" srcOrd="3" destOrd="0" presId="urn:microsoft.com/office/officeart/2005/8/layout/pyramid1"/>
    <dgm:cxn modelId="{88F62E77-1648-4BB8-972F-C38B3F2ACF93}" type="presParOf" srcId="{E2F30F1D-08D5-49EC-A17E-671BE66EFEC6}" destId="{AB1A454B-F065-4F02-9F70-C64C29381276}" srcOrd="1" destOrd="0" presId="urn:microsoft.com/office/officeart/2005/8/layout/pyramid1"/>
    <dgm:cxn modelId="{D88889DF-924E-40A3-97A5-735BCB995368}" type="presParOf" srcId="{AB1A454B-F065-4F02-9F70-C64C29381276}" destId="{E48B3BFC-474E-4E7A-8566-F7689BF06E9D}" srcOrd="0" destOrd="0" presId="urn:microsoft.com/office/officeart/2005/8/layout/pyramid1"/>
    <dgm:cxn modelId="{C76DC916-81A3-4669-92F4-4B383EAB96AD}" type="presParOf" srcId="{AB1A454B-F065-4F02-9F70-C64C29381276}" destId="{C34B8BC2-7CDE-48C6-9C1C-1E3D9FC993F0}" srcOrd="1" destOrd="0" presId="urn:microsoft.com/office/officeart/2005/8/layout/pyramid1"/>
    <dgm:cxn modelId="{A08674AE-EDC7-46A5-8AAE-1255417F9E1A}" type="presParOf" srcId="{AB1A454B-F065-4F02-9F70-C64C29381276}" destId="{7AE0E29B-4789-4B8A-96BE-73660A2E55FA}" srcOrd="2" destOrd="0" presId="urn:microsoft.com/office/officeart/2005/8/layout/pyramid1"/>
    <dgm:cxn modelId="{4724B523-6AAE-4834-B834-62CB2A896D5E}" type="presParOf" srcId="{AB1A454B-F065-4F02-9F70-C64C29381276}" destId="{9B7AF070-BA32-4ADF-AF9F-5975F834F66F}" srcOrd="3" destOrd="0" presId="urn:microsoft.com/office/officeart/2005/8/layout/pyramid1"/>
    <dgm:cxn modelId="{EACE5171-8A72-4651-95F6-8C036248E43F}" type="presParOf" srcId="{E2F30F1D-08D5-49EC-A17E-671BE66EFEC6}" destId="{010ECC4E-A19F-48FB-9CEB-A4BCD5CA2138}" srcOrd="2" destOrd="0" presId="urn:microsoft.com/office/officeart/2005/8/layout/pyramid1"/>
    <dgm:cxn modelId="{2BB67C18-499E-4322-9336-03DDF03366D1}" type="presParOf" srcId="{010ECC4E-A19F-48FB-9CEB-A4BCD5CA2138}" destId="{90F48BD7-065B-42CC-8A3B-084A26858692}" srcOrd="0" destOrd="0" presId="urn:microsoft.com/office/officeart/2005/8/layout/pyramid1"/>
    <dgm:cxn modelId="{89249442-2C24-4C06-A40E-9CB3FEBB0E08}" type="presParOf" srcId="{010ECC4E-A19F-48FB-9CEB-A4BCD5CA2138}" destId="{1A1F2827-3654-4F77-B355-3AB5378B91C8}" srcOrd="1" destOrd="0" presId="urn:microsoft.com/office/officeart/2005/8/layout/pyramid1"/>
    <dgm:cxn modelId="{AB5E6618-1BCE-4E98-9C1F-34726CEC2097}" type="presParOf" srcId="{010ECC4E-A19F-48FB-9CEB-A4BCD5CA2138}" destId="{FCC79B2A-0113-4823-B370-4935D453FBCA}" srcOrd="2" destOrd="0" presId="urn:microsoft.com/office/officeart/2005/8/layout/pyramid1"/>
    <dgm:cxn modelId="{93DFE5FB-1E8F-48B4-B827-9C73EB0834B5}" type="presParOf" srcId="{010ECC4E-A19F-48FB-9CEB-A4BCD5CA2138}" destId="{B7905B3B-EF91-43B3-8F8D-0FC23E4607F3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61D7AA-42E7-41EE-82BC-387A10D8A4D4}" type="doc">
      <dgm:prSet loTypeId="urn:microsoft.com/office/officeart/2009/3/layout/IncreasingArrowsProcess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5496B69F-4E50-4329-A259-8DE2ABFEDCE3}">
      <dgm:prSet phldrT="[テキスト]"/>
      <dgm:spPr/>
      <dgm:t>
        <a:bodyPr/>
        <a:lstStyle/>
        <a:p>
          <a:r>
            <a:rPr kumimoji="1" lang="en-US" altLang="ja-JP" dirty="0">
              <a:latin typeface="BIZ UDPGothic" panose="020B0400000000000000" pitchFamily="34" charset="-128"/>
              <a:ea typeface="BIZ UDPGothic" panose="020B0400000000000000" pitchFamily="34" charset="-128"/>
            </a:rPr>
            <a:t>1945</a:t>
          </a:r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年</a:t>
          </a:r>
        </a:p>
      </dgm:t>
    </dgm:pt>
    <dgm:pt modelId="{50FAF7AB-8638-44DA-9EB4-C4DF15B4B079}" type="parTrans" cxnId="{A472D454-6E49-43FD-AD7C-3E6795A70307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9188313-6E09-4317-BE05-4B8F55AF910F}" type="sibTrans" cxnId="{A472D454-6E49-43FD-AD7C-3E6795A70307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BAC8E93-55C7-47EB-B1B3-DB4EA36C65D8}">
      <dgm:prSet phldrT="[テキスト]"/>
      <dgm:spPr/>
      <dgm:t>
        <a:bodyPr/>
        <a:lstStyle/>
        <a:p>
          <a:r>
            <a:rPr kumimoji="1" lang="en-US" altLang="ja-JP" dirty="0">
              <a:latin typeface="BIZ UDPGothic" panose="020B0400000000000000" pitchFamily="34" charset="-128"/>
              <a:ea typeface="BIZ UDPGothic" panose="020B0400000000000000" pitchFamily="34" charset="-128"/>
            </a:rPr>
            <a:t>1970</a:t>
          </a:r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gm:t>
    </dgm:pt>
    <dgm:pt modelId="{C9C30CBE-08C2-42BD-8EEE-FE8759DFB0FB}" type="parTrans" cxnId="{C9AD10F2-AD19-4D37-A377-217F68589E4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E0BE8F7F-698B-485C-8514-A3BA5563D9D3}" type="sibTrans" cxnId="{C9AD10F2-AD19-4D37-A377-217F68589E4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C14ED769-ECA3-4949-BF30-C45694990252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パーソナル・コンピュータ</a:t>
          </a:r>
        </a:p>
      </dgm:t>
    </dgm:pt>
    <dgm:pt modelId="{031FBB6B-0C8A-44D5-8D64-D76556B90189}" type="parTrans" cxnId="{270143B3-FCC7-4099-A566-DDB2A9BE036B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3E0DD83-0CDA-4FC6-B63B-0C80C8996CD9}" type="sibTrans" cxnId="{270143B3-FCC7-4099-A566-DDB2A9BE036B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57C171FA-4D9D-49F0-9BEE-4979BE172626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エリートの知能拡張</a:t>
          </a:r>
        </a:p>
      </dgm:t>
    </dgm:pt>
    <dgm:pt modelId="{E6755EDC-835C-4637-A445-48F4FE9C30E6}" type="parTrans" cxnId="{22690121-98B3-4EBE-B15F-9DFDC9803ADF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6584DB33-1C7A-413F-80B8-2450B38B748A}" type="sibTrans" cxnId="{22690121-98B3-4EBE-B15F-9DFDC9803ADF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30D29082-E733-45EC-89FF-1182AFC26187}">
      <dgm:prSet phldrT="[テキスト]"/>
      <dgm:spPr/>
      <dgm:t>
        <a:bodyPr/>
        <a:lstStyle/>
        <a:p>
          <a:r>
            <a:rPr kumimoji="1" lang="en-US" altLang="ja-JP" dirty="0">
              <a:latin typeface="BIZ UDPGothic" panose="020B0400000000000000" pitchFamily="34" charset="-128"/>
              <a:ea typeface="BIZ UDPGothic" panose="020B0400000000000000" pitchFamily="34" charset="-128"/>
            </a:rPr>
            <a:t>1960</a:t>
          </a:r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gm:t>
    </dgm:pt>
    <dgm:pt modelId="{C79F9F6E-9683-4DB8-81C3-673AFAF355F0}" type="parTrans" cxnId="{C770B6FF-C66E-4958-886B-20E9DA4E8E3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FB45C771-4213-4C58-8660-851BE8913B18}" type="sibTrans" cxnId="{C770B6FF-C66E-4958-886B-20E9DA4E8E3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05668C16-963C-427B-B450-9433B3CD98C1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コンピュータ＝</a:t>
          </a:r>
        </a:p>
      </dgm:t>
    </dgm:pt>
    <dgm:pt modelId="{EDBEEC54-2E1E-4BC4-967D-059044992C87}" type="parTrans" cxnId="{526B27C7-FDDF-4704-9254-5869D6C83F75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C0F8E4E9-4F85-4F2D-BFAA-EC7541F5662F}" type="sibTrans" cxnId="{526B27C7-FDDF-4704-9254-5869D6C83F75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BEBFACC5-B636-4B7F-B21C-2091267E9A46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グラフィカル・インターフェイス</a:t>
          </a:r>
          <a:endParaRPr kumimoji="1" lang="en-US" altLang="ja-JP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モニター</a:t>
          </a:r>
          <a:endParaRPr kumimoji="1" lang="en-US" altLang="ja-JP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マウス</a:t>
          </a:r>
        </a:p>
      </dgm:t>
    </dgm:pt>
    <dgm:pt modelId="{8FD812F2-EBF5-4CC3-B2E8-14C2DA57E277}" type="parTrans" cxnId="{4C4C236C-97F1-48B0-AA5A-9FDE9DC9A826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A2FC429A-7863-4B9A-88F2-16EF4E452495}" type="sibTrans" cxnId="{4C4C236C-97F1-48B0-AA5A-9FDE9DC9A826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CA202E81-8CBA-4565-97CE-FF2CF3E44A0D}">
      <dgm:prSet phldrT="[テキスト]"/>
      <dgm:spPr/>
      <dgm:t>
        <a:bodyPr/>
        <a:lstStyle/>
        <a:p>
          <a:r>
            <a:rPr kumimoji="1" lang="en-US" altLang="ja-JP" dirty="0">
              <a:latin typeface="BIZ UDPGothic" panose="020B0400000000000000" pitchFamily="34" charset="-128"/>
              <a:ea typeface="BIZ UDPGothic" panose="020B0400000000000000" pitchFamily="34" charset="-128"/>
            </a:rPr>
            <a:t>1990</a:t>
          </a:r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gm:t>
    </dgm:pt>
    <dgm:pt modelId="{443603D2-0267-4B97-AA75-A56318425356}" type="parTrans" cxnId="{249057E7-B999-4BDB-8EB0-20BA137EF00C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7686F81D-C517-4726-AA08-13C153981EB3}" type="sibTrans" cxnId="{249057E7-B999-4BDB-8EB0-20BA137EF00C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3932DAB7-0637-4C6F-B786-2A45A7551C61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スマートフォーン</a:t>
          </a:r>
          <a:endParaRPr kumimoji="1" lang="en-US" altLang="ja-JP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インターネット</a:t>
          </a:r>
        </a:p>
      </dgm:t>
    </dgm:pt>
    <dgm:pt modelId="{5308FE77-3596-41D7-9265-E7D785890861}" type="parTrans" cxnId="{2D03988E-FF79-4CD6-83DD-1940940E518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2948FE4C-01AD-438A-976B-ED2FF70D7B84}" type="sibTrans" cxnId="{2D03988E-FF79-4CD6-83DD-1940940E5184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4D605B8C-FFFD-48F9-B780-F619221B6F02}" type="pres">
      <dgm:prSet presAssocID="{B261D7AA-42E7-41EE-82BC-387A10D8A4D4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DC68D04-79B1-4D1A-AA7F-09404C814E85}" type="pres">
      <dgm:prSet presAssocID="{5496B69F-4E50-4329-A259-8DE2ABFEDCE3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B5E5C09B-A9F8-4F4B-8127-E12F0382053D}" type="pres">
      <dgm:prSet presAssocID="{5496B69F-4E50-4329-A259-8DE2ABFEDCE3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</dgm:pt>
    <dgm:pt modelId="{4BAC9283-0E7F-47DC-8756-B932249B30E9}" type="pres">
      <dgm:prSet presAssocID="{30D29082-E733-45EC-89FF-1182AFC26187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B0812A76-4A6B-4589-A5A0-4FE6BF5E3ADB}" type="pres">
      <dgm:prSet presAssocID="{30D29082-E733-45EC-89FF-1182AFC26187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</dgm:pt>
    <dgm:pt modelId="{38DEBBF0-7194-4A50-805B-3F4D91A0709D}" type="pres">
      <dgm:prSet presAssocID="{EBAC8E93-55C7-47EB-B1B3-DB4EA36C65D8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72A92148-5331-4E3B-936B-AB0E577FC55D}" type="pres">
      <dgm:prSet presAssocID="{EBAC8E93-55C7-47EB-B1B3-DB4EA36C65D8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</dgm:pt>
    <dgm:pt modelId="{9C1A401B-4014-4E12-B90D-9FB7B8F7FA45}" type="pres">
      <dgm:prSet presAssocID="{CA202E81-8CBA-4565-97CE-FF2CF3E44A0D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905992E9-76A7-4477-8E0D-5E86AFE192A1}" type="pres">
      <dgm:prSet presAssocID="{CA202E81-8CBA-4565-97CE-FF2CF3E44A0D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534A107-DC96-4DC3-B416-0738A49B149C}" type="presOf" srcId="{EBAC8E93-55C7-47EB-B1B3-DB4EA36C65D8}" destId="{38DEBBF0-7194-4A50-805B-3F4D91A0709D}" srcOrd="0" destOrd="0" presId="urn:microsoft.com/office/officeart/2009/3/layout/IncreasingArrowsProcess"/>
    <dgm:cxn modelId="{22690121-98B3-4EBE-B15F-9DFDC9803ADF}" srcId="{5496B69F-4E50-4329-A259-8DE2ABFEDCE3}" destId="{57C171FA-4D9D-49F0-9BEE-4979BE172626}" srcOrd="1" destOrd="0" parTransId="{E6755EDC-835C-4637-A445-48F4FE9C30E6}" sibTransId="{6584DB33-1C7A-413F-80B8-2450B38B748A}"/>
    <dgm:cxn modelId="{4EB85121-22C3-4932-BB28-466B9D8CA741}" type="presOf" srcId="{57C171FA-4D9D-49F0-9BEE-4979BE172626}" destId="{B5E5C09B-A9F8-4F4B-8127-E12F0382053D}" srcOrd="0" destOrd="1" presId="urn:microsoft.com/office/officeart/2009/3/layout/IncreasingArrowsProcess"/>
    <dgm:cxn modelId="{4C4C236C-97F1-48B0-AA5A-9FDE9DC9A826}" srcId="{30D29082-E733-45EC-89FF-1182AFC26187}" destId="{BEBFACC5-B636-4B7F-B21C-2091267E9A46}" srcOrd="0" destOrd="0" parTransId="{8FD812F2-EBF5-4CC3-B2E8-14C2DA57E277}" sibTransId="{A2FC429A-7863-4B9A-88F2-16EF4E452495}"/>
    <dgm:cxn modelId="{14063E4F-DC13-475A-AACE-4AF3761C561D}" type="presOf" srcId="{30D29082-E733-45EC-89FF-1182AFC26187}" destId="{4BAC9283-0E7F-47DC-8756-B932249B30E9}" srcOrd="0" destOrd="0" presId="urn:microsoft.com/office/officeart/2009/3/layout/IncreasingArrowsProcess"/>
    <dgm:cxn modelId="{2D9DD951-0BB7-4BEC-ABC8-1A0CC5FA11EE}" type="presOf" srcId="{CA202E81-8CBA-4565-97CE-FF2CF3E44A0D}" destId="{9C1A401B-4014-4E12-B90D-9FB7B8F7FA45}" srcOrd="0" destOrd="0" presId="urn:microsoft.com/office/officeart/2009/3/layout/IncreasingArrowsProcess"/>
    <dgm:cxn modelId="{906D8A54-A6D6-4EAC-8509-202F36361F4A}" type="presOf" srcId="{B261D7AA-42E7-41EE-82BC-387A10D8A4D4}" destId="{4D605B8C-FFFD-48F9-B780-F619221B6F02}" srcOrd="0" destOrd="0" presId="urn:microsoft.com/office/officeart/2009/3/layout/IncreasingArrowsProcess"/>
    <dgm:cxn modelId="{A472D454-6E49-43FD-AD7C-3E6795A70307}" srcId="{B261D7AA-42E7-41EE-82BC-387A10D8A4D4}" destId="{5496B69F-4E50-4329-A259-8DE2ABFEDCE3}" srcOrd="0" destOrd="0" parTransId="{50FAF7AB-8638-44DA-9EB4-C4DF15B4B079}" sibTransId="{79188313-6E09-4317-BE05-4B8F55AF910F}"/>
    <dgm:cxn modelId="{2FF2D974-8BF6-49FC-8B3F-4A6422A1BA6D}" type="presOf" srcId="{BEBFACC5-B636-4B7F-B21C-2091267E9A46}" destId="{B0812A76-4A6B-4589-A5A0-4FE6BF5E3ADB}" srcOrd="0" destOrd="0" presId="urn:microsoft.com/office/officeart/2009/3/layout/IncreasingArrowsProcess"/>
    <dgm:cxn modelId="{9E092555-7E65-441D-A31C-5AA0A2C03AD5}" type="presOf" srcId="{3932DAB7-0637-4C6F-B786-2A45A7551C61}" destId="{905992E9-76A7-4477-8E0D-5E86AFE192A1}" srcOrd="0" destOrd="0" presId="urn:microsoft.com/office/officeart/2009/3/layout/IncreasingArrowsProcess"/>
    <dgm:cxn modelId="{A3717458-5DDF-433E-8A9F-9AC589F237E7}" type="presOf" srcId="{5496B69F-4E50-4329-A259-8DE2ABFEDCE3}" destId="{8DC68D04-79B1-4D1A-AA7F-09404C814E85}" srcOrd="0" destOrd="0" presId="urn:microsoft.com/office/officeart/2009/3/layout/IncreasingArrowsProcess"/>
    <dgm:cxn modelId="{D5910A7C-CE0A-4D13-8818-F3A70EE77F3B}" type="presOf" srcId="{C14ED769-ECA3-4949-BF30-C45694990252}" destId="{72A92148-5331-4E3B-936B-AB0E577FC55D}" srcOrd="0" destOrd="0" presId="urn:microsoft.com/office/officeart/2009/3/layout/IncreasingArrowsProcess"/>
    <dgm:cxn modelId="{2D03988E-FF79-4CD6-83DD-1940940E5184}" srcId="{CA202E81-8CBA-4565-97CE-FF2CF3E44A0D}" destId="{3932DAB7-0637-4C6F-B786-2A45A7551C61}" srcOrd="0" destOrd="0" parTransId="{5308FE77-3596-41D7-9265-E7D785890861}" sibTransId="{2948FE4C-01AD-438A-976B-ED2FF70D7B84}"/>
    <dgm:cxn modelId="{270143B3-FCC7-4099-A566-DDB2A9BE036B}" srcId="{EBAC8E93-55C7-47EB-B1B3-DB4EA36C65D8}" destId="{C14ED769-ECA3-4949-BF30-C45694990252}" srcOrd="0" destOrd="0" parTransId="{031FBB6B-0C8A-44D5-8D64-D76556B90189}" sibTransId="{73E0DD83-0CDA-4FC6-B63B-0C80C8996CD9}"/>
    <dgm:cxn modelId="{526B27C7-FDDF-4704-9254-5869D6C83F75}" srcId="{5496B69F-4E50-4329-A259-8DE2ABFEDCE3}" destId="{05668C16-963C-427B-B450-9433B3CD98C1}" srcOrd="0" destOrd="0" parTransId="{EDBEEC54-2E1E-4BC4-967D-059044992C87}" sibTransId="{C0F8E4E9-4F85-4F2D-BFAA-EC7541F5662F}"/>
    <dgm:cxn modelId="{996B16CF-92A2-4919-BB5B-8848ACB18D3B}" type="presOf" srcId="{05668C16-963C-427B-B450-9433B3CD98C1}" destId="{B5E5C09B-A9F8-4F4B-8127-E12F0382053D}" srcOrd="0" destOrd="0" presId="urn:microsoft.com/office/officeart/2009/3/layout/IncreasingArrowsProcess"/>
    <dgm:cxn modelId="{249057E7-B999-4BDB-8EB0-20BA137EF00C}" srcId="{B261D7AA-42E7-41EE-82BC-387A10D8A4D4}" destId="{CA202E81-8CBA-4565-97CE-FF2CF3E44A0D}" srcOrd="3" destOrd="0" parTransId="{443603D2-0267-4B97-AA75-A56318425356}" sibTransId="{7686F81D-C517-4726-AA08-13C153981EB3}"/>
    <dgm:cxn modelId="{C9AD10F2-AD19-4D37-A377-217F68589E44}" srcId="{B261D7AA-42E7-41EE-82BC-387A10D8A4D4}" destId="{EBAC8E93-55C7-47EB-B1B3-DB4EA36C65D8}" srcOrd="2" destOrd="0" parTransId="{C9C30CBE-08C2-42BD-8EEE-FE8759DFB0FB}" sibTransId="{E0BE8F7F-698B-485C-8514-A3BA5563D9D3}"/>
    <dgm:cxn modelId="{C770B6FF-C66E-4958-886B-20E9DA4E8E34}" srcId="{B261D7AA-42E7-41EE-82BC-387A10D8A4D4}" destId="{30D29082-E733-45EC-89FF-1182AFC26187}" srcOrd="1" destOrd="0" parTransId="{C79F9F6E-9683-4DB8-81C3-673AFAF355F0}" sibTransId="{FB45C771-4213-4C58-8660-851BE8913B18}"/>
    <dgm:cxn modelId="{E94209FB-5E05-4E72-8C83-90BA91B4AAA0}" type="presParOf" srcId="{4D605B8C-FFFD-48F9-B780-F619221B6F02}" destId="{8DC68D04-79B1-4D1A-AA7F-09404C814E85}" srcOrd="0" destOrd="0" presId="urn:microsoft.com/office/officeart/2009/3/layout/IncreasingArrowsProcess"/>
    <dgm:cxn modelId="{4085A8EC-C5F6-41BE-A330-9CF96CC1B3AD}" type="presParOf" srcId="{4D605B8C-FFFD-48F9-B780-F619221B6F02}" destId="{B5E5C09B-A9F8-4F4B-8127-E12F0382053D}" srcOrd="1" destOrd="0" presId="urn:microsoft.com/office/officeart/2009/3/layout/IncreasingArrowsProcess"/>
    <dgm:cxn modelId="{F085BD3F-82AB-40FE-B1EA-75AEED4C4ADD}" type="presParOf" srcId="{4D605B8C-FFFD-48F9-B780-F619221B6F02}" destId="{4BAC9283-0E7F-47DC-8756-B932249B30E9}" srcOrd="2" destOrd="0" presId="urn:microsoft.com/office/officeart/2009/3/layout/IncreasingArrowsProcess"/>
    <dgm:cxn modelId="{4B3FFC69-D089-40BF-9CF2-2F9C1CAF69EF}" type="presParOf" srcId="{4D605B8C-FFFD-48F9-B780-F619221B6F02}" destId="{B0812A76-4A6B-4589-A5A0-4FE6BF5E3ADB}" srcOrd="3" destOrd="0" presId="urn:microsoft.com/office/officeart/2009/3/layout/IncreasingArrowsProcess"/>
    <dgm:cxn modelId="{4FAE48E2-5C4D-4B5C-BFE3-4AE70F5CAFC2}" type="presParOf" srcId="{4D605B8C-FFFD-48F9-B780-F619221B6F02}" destId="{38DEBBF0-7194-4A50-805B-3F4D91A0709D}" srcOrd="4" destOrd="0" presId="urn:microsoft.com/office/officeart/2009/3/layout/IncreasingArrowsProcess"/>
    <dgm:cxn modelId="{ABE5569B-CCEA-414C-9558-A8C730FF6504}" type="presParOf" srcId="{4D605B8C-FFFD-48F9-B780-F619221B6F02}" destId="{72A92148-5331-4E3B-936B-AB0E577FC55D}" srcOrd="5" destOrd="0" presId="urn:microsoft.com/office/officeart/2009/3/layout/IncreasingArrowsProcess"/>
    <dgm:cxn modelId="{96AA1F06-8D7A-4274-99C3-1B4EBB490F38}" type="presParOf" srcId="{4D605B8C-FFFD-48F9-B780-F619221B6F02}" destId="{9C1A401B-4014-4E12-B90D-9FB7B8F7FA45}" srcOrd="6" destOrd="0" presId="urn:microsoft.com/office/officeart/2009/3/layout/IncreasingArrowsProcess"/>
    <dgm:cxn modelId="{F839DB70-EE19-45EC-9A16-2295594EE3B4}" type="presParOf" srcId="{4D605B8C-FFFD-48F9-B780-F619221B6F02}" destId="{905992E9-76A7-4477-8E0D-5E86AFE192A1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BDD30F-040B-4153-83E9-917DAC63D6F8}" type="doc">
      <dgm:prSet loTypeId="urn:microsoft.com/office/officeart/2005/8/layout/process4" loCatId="process" qsTypeId="urn:microsoft.com/office/officeart/2005/8/quickstyle/simple3" qsCatId="simple" csTypeId="urn:microsoft.com/office/officeart/2005/8/colors/colorful5" csCatId="colorful" phldr="1"/>
      <dgm:spPr/>
    </dgm:pt>
    <dgm:pt modelId="{39CC9133-DCE5-42C4-8165-D290EB38DBD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gm:t>
    </dgm:pt>
    <dgm:pt modelId="{48262CD0-256B-45F2-9488-A7BA6FC070CA}" type="par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E95FBA5-ED8F-464F-96EF-A59152D3A9D8}" type="sib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E609AD0-C44C-4DBE-BE9D-3982073BD50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gm:t>
    </dgm:pt>
    <dgm:pt modelId="{DCAB29EC-5103-421C-84C5-CA3B90070DB1}" type="par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764B9B8-5F26-4322-B300-55CDC127F629}" type="sib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6D18549-2CBB-4805-BE29-B9EF84B8CCE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マジックテープ</a:t>
          </a:r>
        </a:p>
      </dgm:t>
    </dgm:pt>
    <dgm:pt modelId="{5498E202-20E4-44BD-913B-E2F395543F1B}" type="par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4E84EC-DEBC-46D6-9ED0-9833C58ECBB4}" type="sib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2B9E16A-C50F-4F43-A849-91B7F5F7110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スニーカー</a:t>
          </a:r>
          <a:r>
            <a: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rPr>
            <a:t>を履く</a:t>
          </a:r>
          <a:endParaRPr kumimoji="1" lang="ja-JP" altLang="en-US" dirty="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F4D3FBF-61DE-4E54-9799-09D2C452549E}" type="par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ADD894-C34D-42B4-AE98-5EA834A7AE47}" type="sib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CDFA701-5FF1-4991-98EA-80548FE9727C}" type="pres">
      <dgm:prSet presAssocID="{95BDD30F-040B-4153-83E9-917DAC63D6F8}" presName="Name0" presStyleCnt="0">
        <dgm:presLayoutVars>
          <dgm:dir/>
          <dgm:animLvl val="lvl"/>
          <dgm:resizeHandles val="exact"/>
        </dgm:presLayoutVars>
      </dgm:prSet>
      <dgm:spPr/>
    </dgm:pt>
    <dgm:pt modelId="{52D7ADAE-8B03-420C-8B20-228305239270}" type="pres">
      <dgm:prSet presAssocID="{EE609AD0-C44C-4DBE-BE9D-3982073BD505}" presName="boxAndChildren" presStyleCnt="0"/>
      <dgm:spPr/>
    </dgm:pt>
    <dgm:pt modelId="{B05746F3-C35F-41A1-A095-3AC836A05B9A}" type="pres">
      <dgm:prSet presAssocID="{EE609AD0-C44C-4DBE-BE9D-3982073BD505}" presName="parentTextBox" presStyleLbl="node1" presStyleIdx="0" presStyleCnt="2"/>
      <dgm:spPr/>
    </dgm:pt>
    <dgm:pt modelId="{633A0F63-921B-4B48-B1C8-8992D10816E3}" type="pres">
      <dgm:prSet presAssocID="{EE609AD0-C44C-4DBE-BE9D-3982073BD505}" presName="entireBox" presStyleLbl="node1" presStyleIdx="0" presStyleCnt="2"/>
      <dgm:spPr/>
    </dgm:pt>
    <dgm:pt modelId="{0E03D7F5-99E7-4D8A-BAD5-36EF76AF0452}" type="pres">
      <dgm:prSet presAssocID="{EE609AD0-C44C-4DBE-BE9D-3982073BD505}" presName="descendantBox" presStyleCnt="0"/>
      <dgm:spPr/>
    </dgm:pt>
    <dgm:pt modelId="{B54545A2-70A6-4E5E-9B8E-05EB1F6B519B}" type="pres">
      <dgm:prSet presAssocID="{E2B9E16A-C50F-4F43-A849-91B7F5F71108}" presName="childTextBox" presStyleLbl="fgAccFollowNode1" presStyleIdx="0" presStyleCnt="2">
        <dgm:presLayoutVars>
          <dgm:bulletEnabled val="1"/>
        </dgm:presLayoutVars>
      </dgm:prSet>
      <dgm:spPr/>
    </dgm:pt>
    <dgm:pt modelId="{9868890A-9FE2-42E5-ACD8-4AE242A61362}" type="pres">
      <dgm:prSet presAssocID="{FE95FBA5-ED8F-464F-96EF-A59152D3A9D8}" presName="sp" presStyleCnt="0"/>
      <dgm:spPr/>
    </dgm:pt>
    <dgm:pt modelId="{AEB4BE64-7BC5-4183-8D2D-EAFDA67B078B}" type="pres">
      <dgm:prSet presAssocID="{39CC9133-DCE5-42C4-8165-D290EB38DBD9}" presName="arrowAndChildren" presStyleCnt="0"/>
      <dgm:spPr/>
    </dgm:pt>
    <dgm:pt modelId="{E290AC8F-F651-43F0-A93A-EF9DB4E70C3C}" type="pres">
      <dgm:prSet presAssocID="{39CC9133-DCE5-42C4-8165-D290EB38DBD9}" presName="parentTextArrow" presStyleLbl="node1" presStyleIdx="0" presStyleCnt="2"/>
      <dgm:spPr/>
    </dgm:pt>
    <dgm:pt modelId="{A629D0EF-146B-4733-B0DC-A0ADF1BC324D}" type="pres">
      <dgm:prSet presAssocID="{39CC9133-DCE5-42C4-8165-D290EB38DBD9}" presName="arrow" presStyleLbl="node1" presStyleIdx="1" presStyleCnt="2"/>
      <dgm:spPr/>
    </dgm:pt>
    <dgm:pt modelId="{D97A517E-3E4B-4ABC-BC9B-50037C3D6011}" type="pres">
      <dgm:prSet presAssocID="{39CC9133-DCE5-42C4-8165-D290EB38DBD9}" presName="descendantArrow" presStyleCnt="0"/>
      <dgm:spPr/>
    </dgm:pt>
    <dgm:pt modelId="{52FD823F-BE40-422D-8884-ABCDD96700A7}" type="pres">
      <dgm:prSet presAssocID="{76D18549-2CBB-4805-BE29-B9EF84B8CCE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D57B003-B2B7-43E4-B80F-8889A6986F56}" srcId="{39CC9133-DCE5-42C4-8165-D290EB38DBD9}" destId="{76D18549-2CBB-4805-BE29-B9EF84B8CCEA}" srcOrd="0" destOrd="0" parTransId="{5498E202-20E4-44BD-913B-E2F395543F1B}" sibTransId="{6E4E84EC-DEBC-46D6-9ED0-9833C58ECBB4}"/>
    <dgm:cxn modelId="{CC13B21E-5B03-403C-BDEF-A8972042E336}" srcId="{95BDD30F-040B-4153-83E9-917DAC63D6F8}" destId="{EE609AD0-C44C-4DBE-BE9D-3982073BD505}" srcOrd="1" destOrd="0" parTransId="{DCAB29EC-5103-421C-84C5-CA3B90070DB1}" sibTransId="{A764B9B8-5F26-4322-B300-55CDC127F629}"/>
    <dgm:cxn modelId="{34FE1F23-1E25-4A5A-967C-0089B4A5C9CF}" srcId="{95BDD30F-040B-4153-83E9-917DAC63D6F8}" destId="{39CC9133-DCE5-42C4-8165-D290EB38DBD9}" srcOrd="0" destOrd="0" parTransId="{48262CD0-256B-45F2-9488-A7BA6FC070CA}" sibTransId="{FE95FBA5-ED8F-464F-96EF-A59152D3A9D8}"/>
    <dgm:cxn modelId="{22D40828-F36C-4D75-921F-6FAF4B73750F}" type="presOf" srcId="{E2B9E16A-C50F-4F43-A849-91B7F5F71108}" destId="{B54545A2-70A6-4E5E-9B8E-05EB1F6B519B}" srcOrd="0" destOrd="0" presId="urn:microsoft.com/office/officeart/2005/8/layout/process4"/>
    <dgm:cxn modelId="{C11B2741-75E4-4BEA-9D5E-BC114321A01D}" type="presOf" srcId="{76D18549-2CBB-4805-BE29-B9EF84B8CCEA}" destId="{52FD823F-BE40-422D-8884-ABCDD96700A7}" srcOrd="0" destOrd="0" presId="urn:microsoft.com/office/officeart/2005/8/layout/process4"/>
    <dgm:cxn modelId="{59E5D647-E504-4D70-9877-46365B302E95}" type="presOf" srcId="{EE609AD0-C44C-4DBE-BE9D-3982073BD505}" destId="{633A0F63-921B-4B48-B1C8-8992D10816E3}" srcOrd="1" destOrd="0" presId="urn:microsoft.com/office/officeart/2005/8/layout/process4"/>
    <dgm:cxn modelId="{72FEC16A-9169-4392-9A2A-69DB9315A11A}" srcId="{EE609AD0-C44C-4DBE-BE9D-3982073BD505}" destId="{E2B9E16A-C50F-4F43-A849-91B7F5F71108}" srcOrd="0" destOrd="0" parTransId="{FF4D3FBF-61DE-4E54-9799-09D2C452549E}" sibTransId="{07ADD894-C34D-42B4-AE98-5EA834A7AE47}"/>
    <dgm:cxn modelId="{0343C36A-653B-42D0-88E9-89FDCA231617}" type="presOf" srcId="{95BDD30F-040B-4153-83E9-917DAC63D6F8}" destId="{9CDFA701-5FF1-4991-98EA-80548FE9727C}" srcOrd="0" destOrd="0" presId="urn:microsoft.com/office/officeart/2005/8/layout/process4"/>
    <dgm:cxn modelId="{4B99FC85-511B-4412-B036-E46388417DC4}" type="presOf" srcId="{39CC9133-DCE5-42C4-8165-D290EB38DBD9}" destId="{E290AC8F-F651-43F0-A93A-EF9DB4E70C3C}" srcOrd="0" destOrd="0" presId="urn:microsoft.com/office/officeart/2005/8/layout/process4"/>
    <dgm:cxn modelId="{062AB2DD-D59A-485E-84BF-5D3A630E19BB}" type="presOf" srcId="{EE609AD0-C44C-4DBE-BE9D-3982073BD505}" destId="{B05746F3-C35F-41A1-A095-3AC836A05B9A}" srcOrd="0" destOrd="0" presId="urn:microsoft.com/office/officeart/2005/8/layout/process4"/>
    <dgm:cxn modelId="{DA0107E7-79B2-489D-A57A-E2508CA5DBCD}" type="presOf" srcId="{39CC9133-DCE5-42C4-8165-D290EB38DBD9}" destId="{A629D0EF-146B-4733-B0DC-A0ADF1BC324D}" srcOrd="1" destOrd="0" presId="urn:microsoft.com/office/officeart/2005/8/layout/process4"/>
    <dgm:cxn modelId="{D63225CA-6F53-4644-83BB-8AC1BFE2F868}" type="presParOf" srcId="{9CDFA701-5FF1-4991-98EA-80548FE9727C}" destId="{52D7ADAE-8B03-420C-8B20-228305239270}" srcOrd="0" destOrd="0" presId="urn:microsoft.com/office/officeart/2005/8/layout/process4"/>
    <dgm:cxn modelId="{2C77840D-8005-4156-9616-9CE616EF9EDE}" type="presParOf" srcId="{52D7ADAE-8B03-420C-8B20-228305239270}" destId="{B05746F3-C35F-41A1-A095-3AC836A05B9A}" srcOrd="0" destOrd="0" presId="urn:microsoft.com/office/officeart/2005/8/layout/process4"/>
    <dgm:cxn modelId="{8AE708AB-A118-4789-8656-731BE6372C19}" type="presParOf" srcId="{52D7ADAE-8B03-420C-8B20-228305239270}" destId="{633A0F63-921B-4B48-B1C8-8992D10816E3}" srcOrd="1" destOrd="0" presId="urn:microsoft.com/office/officeart/2005/8/layout/process4"/>
    <dgm:cxn modelId="{99B26260-875F-47EE-9834-DBBF95409F4C}" type="presParOf" srcId="{52D7ADAE-8B03-420C-8B20-228305239270}" destId="{0E03D7F5-99E7-4D8A-BAD5-36EF76AF0452}" srcOrd="2" destOrd="0" presId="urn:microsoft.com/office/officeart/2005/8/layout/process4"/>
    <dgm:cxn modelId="{63568E20-EE2F-4D80-BA74-A1A4E25B404F}" type="presParOf" srcId="{0E03D7F5-99E7-4D8A-BAD5-36EF76AF0452}" destId="{B54545A2-70A6-4E5E-9B8E-05EB1F6B519B}" srcOrd="0" destOrd="0" presId="urn:microsoft.com/office/officeart/2005/8/layout/process4"/>
    <dgm:cxn modelId="{595D3AB3-EBF1-49FC-B1F8-39ED5508069F}" type="presParOf" srcId="{9CDFA701-5FF1-4991-98EA-80548FE9727C}" destId="{9868890A-9FE2-42E5-ACD8-4AE242A61362}" srcOrd="1" destOrd="0" presId="urn:microsoft.com/office/officeart/2005/8/layout/process4"/>
    <dgm:cxn modelId="{ED2F35BE-EB3E-4980-B382-247C530924E9}" type="presParOf" srcId="{9CDFA701-5FF1-4991-98EA-80548FE9727C}" destId="{AEB4BE64-7BC5-4183-8D2D-EAFDA67B078B}" srcOrd="2" destOrd="0" presId="urn:microsoft.com/office/officeart/2005/8/layout/process4"/>
    <dgm:cxn modelId="{DC366937-32EB-4947-853B-CF4BACD600B5}" type="presParOf" srcId="{AEB4BE64-7BC5-4183-8D2D-EAFDA67B078B}" destId="{E290AC8F-F651-43F0-A93A-EF9DB4E70C3C}" srcOrd="0" destOrd="0" presId="urn:microsoft.com/office/officeart/2005/8/layout/process4"/>
    <dgm:cxn modelId="{DD068F6C-AB3A-4405-A14C-363110816721}" type="presParOf" srcId="{AEB4BE64-7BC5-4183-8D2D-EAFDA67B078B}" destId="{A629D0EF-146B-4733-B0DC-A0ADF1BC324D}" srcOrd="1" destOrd="0" presId="urn:microsoft.com/office/officeart/2005/8/layout/process4"/>
    <dgm:cxn modelId="{A90D1B2F-62BF-4599-A690-0824F8532B9D}" type="presParOf" srcId="{AEB4BE64-7BC5-4183-8D2D-EAFDA67B078B}" destId="{D97A517E-3E4B-4ABC-BC9B-50037C3D6011}" srcOrd="2" destOrd="0" presId="urn:microsoft.com/office/officeart/2005/8/layout/process4"/>
    <dgm:cxn modelId="{0561D0E1-0B77-4D68-9A12-A2B749CC2E06}" type="presParOf" srcId="{D97A517E-3E4B-4ABC-BC9B-50037C3D6011}" destId="{52FD823F-BE40-422D-8884-ABCDD96700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BDD30F-040B-4153-83E9-917DAC63D6F8}" type="doc">
      <dgm:prSet loTypeId="urn:microsoft.com/office/officeart/2005/8/layout/process4" loCatId="process" qsTypeId="urn:microsoft.com/office/officeart/2005/8/quickstyle/simple3" qsCatId="simple" csTypeId="urn:microsoft.com/office/officeart/2005/8/colors/colorful5" csCatId="colorful" phldr="1"/>
      <dgm:spPr/>
    </dgm:pt>
    <dgm:pt modelId="{39CC9133-DCE5-42C4-8165-D290EB38DBD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gm:t>
    </dgm:pt>
    <dgm:pt modelId="{48262CD0-256B-45F2-9488-A7BA6FC070CA}" type="par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E95FBA5-ED8F-464F-96EF-A59152D3A9D8}" type="sib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E609AD0-C44C-4DBE-BE9D-3982073BD50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gm:t>
    </dgm:pt>
    <dgm:pt modelId="{DCAB29EC-5103-421C-84C5-CA3B90070DB1}" type="par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764B9B8-5F26-4322-B300-55CDC127F629}" type="sib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6D18549-2CBB-4805-BE29-B9EF84B8CCE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電気ドリル</a:t>
          </a:r>
        </a:p>
      </dgm:t>
    </dgm:pt>
    <dgm:pt modelId="{5498E202-20E4-44BD-913B-E2F395543F1B}" type="par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4E84EC-DEBC-46D6-9ED0-9833C58ECBB4}" type="sib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2B9E16A-C50F-4F43-A849-91B7F5F7110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穴をあける</a:t>
          </a:r>
        </a:p>
      </dgm:t>
    </dgm:pt>
    <dgm:pt modelId="{FF4D3FBF-61DE-4E54-9799-09D2C452549E}" type="par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ADD894-C34D-42B4-AE98-5EA834A7AE47}" type="sib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CDFA701-5FF1-4991-98EA-80548FE9727C}" type="pres">
      <dgm:prSet presAssocID="{95BDD30F-040B-4153-83E9-917DAC63D6F8}" presName="Name0" presStyleCnt="0">
        <dgm:presLayoutVars>
          <dgm:dir/>
          <dgm:animLvl val="lvl"/>
          <dgm:resizeHandles val="exact"/>
        </dgm:presLayoutVars>
      </dgm:prSet>
      <dgm:spPr/>
    </dgm:pt>
    <dgm:pt modelId="{F54ED519-B6BF-413D-863E-09710FE57E20}" type="pres">
      <dgm:prSet presAssocID="{EE609AD0-C44C-4DBE-BE9D-3982073BD505}" presName="boxAndChildren" presStyleCnt="0"/>
      <dgm:spPr/>
    </dgm:pt>
    <dgm:pt modelId="{F48E6A16-5FED-4CAE-8E13-7CF305454F21}" type="pres">
      <dgm:prSet presAssocID="{EE609AD0-C44C-4DBE-BE9D-3982073BD505}" presName="parentTextBox" presStyleLbl="node1" presStyleIdx="0" presStyleCnt="2"/>
      <dgm:spPr/>
    </dgm:pt>
    <dgm:pt modelId="{7F8F522F-0A67-45B0-B2C0-3F0D6A45EAA5}" type="pres">
      <dgm:prSet presAssocID="{EE609AD0-C44C-4DBE-BE9D-3982073BD505}" presName="entireBox" presStyleLbl="node1" presStyleIdx="0" presStyleCnt="2"/>
      <dgm:spPr/>
    </dgm:pt>
    <dgm:pt modelId="{34A1CE73-7577-473D-B2ED-4CB79B26BE74}" type="pres">
      <dgm:prSet presAssocID="{EE609AD0-C44C-4DBE-BE9D-3982073BD505}" presName="descendantBox" presStyleCnt="0"/>
      <dgm:spPr/>
    </dgm:pt>
    <dgm:pt modelId="{DAB78482-DAB4-489D-961B-09AEAC2C37F7}" type="pres">
      <dgm:prSet presAssocID="{E2B9E16A-C50F-4F43-A849-91B7F5F71108}" presName="childTextBox" presStyleLbl="fgAccFollowNode1" presStyleIdx="0" presStyleCnt="2">
        <dgm:presLayoutVars>
          <dgm:bulletEnabled val="1"/>
        </dgm:presLayoutVars>
      </dgm:prSet>
      <dgm:spPr/>
    </dgm:pt>
    <dgm:pt modelId="{9868890A-9FE2-42E5-ACD8-4AE242A61362}" type="pres">
      <dgm:prSet presAssocID="{FE95FBA5-ED8F-464F-96EF-A59152D3A9D8}" presName="sp" presStyleCnt="0"/>
      <dgm:spPr/>
    </dgm:pt>
    <dgm:pt modelId="{AEB4BE64-7BC5-4183-8D2D-EAFDA67B078B}" type="pres">
      <dgm:prSet presAssocID="{39CC9133-DCE5-42C4-8165-D290EB38DBD9}" presName="arrowAndChildren" presStyleCnt="0"/>
      <dgm:spPr/>
    </dgm:pt>
    <dgm:pt modelId="{E290AC8F-F651-43F0-A93A-EF9DB4E70C3C}" type="pres">
      <dgm:prSet presAssocID="{39CC9133-DCE5-42C4-8165-D290EB38DBD9}" presName="parentTextArrow" presStyleLbl="node1" presStyleIdx="0" presStyleCnt="2"/>
      <dgm:spPr/>
    </dgm:pt>
    <dgm:pt modelId="{A629D0EF-146B-4733-B0DC-A0ADF1BC324D}" type="pres">
      <dgm:prSet presAssocID="{39CC9133-DCE5-42C4-8165-D290EB38DBD9}" presName="arrow" presStyleLbl="node1" presStyleIdx="1" presStyleCnt="2"/>
      <dgm:spPr/>
    </dgm:pt>
    <dgm:pt modelId="{D97A517E-3E4B-4ABC-BC9B-50037C3D6011}" type="pres">
      <dgm:prSet presAssocID="{39CC9133-DCE5-42C4-8165-D290EB38DBD9}" presName="descendantArrow" presStyleCnt="0"/>
      <dgm:spPr/>
    </dgm:pt>
    <dgm:pt modelId="{52FD823F-BE40-422D-8884-ABCDD96700A7}" type="pres">
      <dgm:prSet presAssocID="{76D18549-2CBB-4805-BE29-B9EF84B8CCE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D57B003-B2B7-43E4-B80F-8889A6986F56}" srcId="{39CC9133-DCE5-42C4-8165-D290EB38DBD9}" destId="{76D18549-2CBB-4805-BE29-B9EF84B8CCEA}" srcOrd="0" destOrd="0" parTransId="{5498E202-20E4-44BD-913B-E2F395543F1B}" sibTransId="{6E4E84EC-DEBC-46D6-9ED0-9833C58ECBB4}"/>
    <dgm:cxn modelId="{CC13B21E-5B03-403C-BDEF-A8972042E336}" srcId="{95BDD30F-040B-4153-83E9-917DAC63D6F8}" destId="{EE609AD0-C44C-4DBE-BE9D-3982073BD505}" srcOrd="1" destOrd="0" parTransId="{DCAB29EC-5103-421C-84C5-CA3B90070DB1}" sibTransId="{A764B9B8-5F26-4322-B300-55CDC127F629}"/>
    <dgm:cxn modelId="{34FE1F23-1E25-4A5A-967C-0089B4A5C9CF}" srcId="{95BDD30F-040B-4153-83E9-917DAC63D6F8}" destId="{39CC9133-DCE5-42C4-8165-D290EB38DBD9}" srcOrd="0" destOrd="0" parTransId="{48262CD0-256B-45F2-9488-A7BA6FC070CA}" sibTransId="{FE95FBA5-ED8F-464F-96EF-A59152D3A9D8}"/>
    <dgm:cxn modelId="{FF53D82C-D7A8-4936-8FB3-F74DECE13B1A}" type="presOf" srcId="{EE609AD0-C44C-4DBE-BE9D-3982073BD505}" destId="{F48E6A16-5FED-4CAE-8E13-7CF305454F21}" srcOrd="0" destOrd="0" presId="urn:microsoft.com/office/officeart/2005/8/layout/process4"/>
    <dgm:cxn modelId="{C11B2741-75E4-4BEA-9D5E-BC114321A01D}" type="presOf" srcId="{76D18549-2CBB-4805-BE29-B9EF84B8CCEA}" destId="{52FD823F-BE40-422D-8884-ABCDD96700A7}" srcOrd="0" destOrd="0" presId="urn:microsoft.com/office/officeart/2005/8/layout/process4"/>
    <dgm:cxn modelId="{72FEC16A-9169-4392-9A2A-69DB9315A11A}" srcId="{EE609AD0-C44C-4DBE-BE9D-3982073BD505}" destId="{E2B9E16A-C50F-4F43-A849-91B7F5F71108}" srcOrd="0" destOrd="0" parTransId="{FF4D3FBF-61DE-4E54-9799-09D2C452549E}" sibTransId="{07ADD894-C34D-42B4-AE98-5EA834A7AE47}"/>
    <dgm:cxn modelId="{0343C36A-653B-42D0-88E9-89FDCA231617}" type="presOf" srcId="{95BDD30F-040B-4153-83E9-917DAC63D6F8}" destId="{9CDFA701-5FF1-4991-98EA-80548FE9727C}" srcOrd="0" destOrd="0" presId="urn:microsoft.com/office/officeart/2005/8/layout/process4"/>
    <dgm:cxn modelId="{4B99FC85-511B-4412-B036-E46388417DC4}" type="presOf" srcId="{39CC9133-DCE5-42C4-8165-D290EB38DBD9}" destId="{E290AC8F-F651-43F0-A93A-EF9DB4E70C3C}" srcOrd="0" destOrd="0" presId="urn:microsoft.com/office/officeart/2005/8/layout/process4"/>
    <dgm:cxn modelId="{939FAC97-F875-4899-B68A-AEC5867597DF}" type="presOf" srcId="{EE609AD0-C44C-4DBE-BE9D-3982073BD505}" destId="{7F8F522F-0A67-45B0-B2C0-3F0D6A45EAA5}" srcOrd="1" destOrd="0" presId="urn:microsoft.com/office/officeart/2005/8/layout/process4"/>
    <dgm:cxn modelId="{E29E70DD-76A7-48C9-9E2E-23EFBC3F8402}" type="presOf" srcId="{E2B9E16A-C50F-4F43-A849-91B7F5F71108}" destId="{DAB78482-DAB4-489D-961B-09AEAC2C37F7}" srcOrd="0" destOrd="0" presId="urn:microsoft.com/office/officeart/2005/8/layout/process4"/>
    <dgm:cxn modelId="{DA0107E7-79B2-489D-A57A-E2508CA5DBCD}" type="presOf" srcId="{39CC9133-DCE5-42C4-8165-D290EB38DBD9}" destId="{A629D0EF-146B-4733-B0DC-A0ADF1BC324D}" srcOrd="1" destOrd="0" presId="urn:microsoft.com/office/officeart/2005/8/layout/process4"/>
    <dgm:cxn modelId="{22904609-7BD8-4E6D-9273-09D01CAABE19}" type="presParOf" srcId="{9CDFA701-5FF1-4991-98EA-80548FE9727C}" destId="{F54ED519-B6BF-413D-863E-09710FE57E20}" srcOrd="0" destOrd="0" presId="urn:microsoft.com/office/officeart/2005/8/layout/process4"/>
    <dgm:cxn modelId="{17125CE7-CCE7-4C12-A019-AE1E165E8AFE}" type="presParOf" srcId="{F54ED519-B6BF-413D-863E-09710FE57E20}" destId="{F48E6A16-5FED-4CAE-8E13-7CF305454F21}" srcOrd="0" destOrd="0" presId="urn:microsoft.com/office/officeart/2005/8/layout/process4"/>
    <dgm:cxn modelId="{D4C85EA7-011E-4271-AE3D-1A090B3895DD}" type="presParOf" srcId="{F54ED519-B6BF-413D-863E-09710FE57E20}" destId="{7F8F522F-0A67-45B0-B2C0-3F0D6A45EAA5}" srcOrd="1" destOrd="0" presId="urn:microsoft.com/office/officeart/2005/8/layout/process4"/>
    <dgm:cxn modelId="{0D61FB45-2ECF-4627-B360-3EA098C12758}" type="presParOf" srcId="{F54ED519-B6BF-413D-863E-09710FE57E20}" destId="{34A1CE73-7577-473D-B2ED-4CB79B26BE74}" srcOrd="2" destOrd="0" presId="urn:microsoft.com/office/officeart/2005/8/layout/process4"/>
    <dgm:cxn modelId="{CE71C12A-9903-4879-9503-8F1472EF3112}" type="presParOf" srcId="{34A1CE73-7577-473D-B2ED-4CB79B26BE74}" destId="{DAB78482-DAB4-489D-961B-09AEAC2C37F7}" srcOrd="0" destOrd="0" presId="urn:microsoft.com/office/officeart/2005/8/layout/process4"/>
    <dgm:cxn modelId="{595D3AB3-EBF1-49FC-B1F8-39ED5508069F}" type="presParOf" srcId="{9CDFA701-5FF1-4991-98EA-80548FE9727C}" destId="{9868890A-9FE2-42E5-ACD8-4AE242A61362}" srcOrd="1" destOrd="0" presId="urn:microsoft.com/office/officeart/2005/8/layout/process4"/>
    <dgm:cxn modelId="{ED2F35BE-EB3E-4980-B382-247C530924E9}" type="presParOf" srcId="{9CDFA701-5FF1-4991-98EA-80548FE9727C}" destId="{AEB4BE64-7BC5-4183-8D2D-EAFDA67B078B}" srcOrd="2" destOrd="0" presId="urn:microsoft.com/office/officeart/2005/8/layout/process4"/>
    <dgm:cxn modelId="{DC366937-32EB-4947-853B-CF4BACD600B5}" type="presParOf" srcId="{AEB4BE64-7BC5-4183-8D2D-EAFDA67B078B}" destId="{E290AC8F-F651-43F0-A93A-EF9DB4E70C3C}" srcOrd="0" destOrd="0" presId="urn:microsoft.com/office/officeart/2005/8/layout/process4"/>
    <dgm:cxn modelId="{DD068F6C-AB3A-4405-A14C-363110816721}" type="presParOf" srcId="{AEB4BE64-7BC5-4183-8D2D-EAFDA67B078B}" destId="{A629D0EF-146B-4733-B0DC-A0ADF1BC324D}" srcOrd="1" destOrd="0" presId="urn:microsoft.com/office/officeart/2005/8/layout/process4"/>
    <dgm:cxn modelId="{A90D1B2F-62BF-4599-A690-0824F8532B9D}" type="presParOf" srcId="{AEB4BE64-7BC5-4183-8D2D-EAFDA67B078B}" destId="{D97A517E-3E4B-4ABC-BC9B-50037C3D6011}" srcOrd="2" destOrd="0" presId="urn:microsoft.com/office/officeart/2005/8/layout/process4"/>
    <dgm:cxn modelId="{0561D0E1-0B77-4D68-9A12-A2B749CC2E06}" type="presParOf" srcId="{D97A517E-3E4B-4ABC-BC9B-50037C3D6011}" destId="{52FD823F-BE40-422D-8884-ABCDD96700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BDD30F-040B-4153-83E9-917DAC63D6F8}" type="doc">
      <dgm:prSet loTypeId="urn:microsoft.com/office/officeart/2005/8/layout/process4" loCatId="process" qsTypeId="urn:microsoft.com/office/officeart/2005/8/quickstyle/simple3" qsCatId="simple" csTypeId="urn:microsoft.com/office/officeart/2005/8/colors/colorful5" csCatId="colorful" phldr="1"/>
      <dgm:spPr/>
    </dgm:pt>
    <dgm:pt modelId="{39CC9133-DCE5-42C4-8165-D290EB38DBD9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gm:t>
    </dgm:pt>
    <dgm:pt modelId="{48262CD0-256B-45F2-9488-A7BA6FC070CA}" type="par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E95FBA5-ED8F-464F-96EF-A59152D3A9D8}" type="sibTrans" cxnId="{34FE1F23-1E25-4A5A-967C-0089B4A5C9CF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E609AD0-C44C-4DBE-BE9D-3982073BD505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gm:t>
    </dgm:pt>
    <dgm:pt modelId="{DCAB29EC-5103-421C-84C5-CA3B90070DB1}" type="par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A764B9B8-5F26-4322-B300-55CDC127F629}" type="sibTrans" cxnId="{CC13B21E-5B03-403C-BDEF-A8972042E33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6D18549-2CBB-4805-BE29-B9EF84B8CCEA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コンピュータとその抽象概念</a:t>
          </a:r>
        </a:p>
      </dgm:t>
    </dgm:pt>
    <dgm:pt modelId="{5498E202-20E4-44BD-913B-E2F395543F1B}" type="par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6E4E84EC-DEBC-46D6-9ED0-9833C58ECBB4}" type="sibTrans" cxnId="{4D57B003-B2B7-43E4-B80F-8889A6986F56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E2B9E16A-C50F-4F43-A849-91B7F5F71108}">
      <dgm:prSet phldrT="[テキスト]"/>
      <dgm:spPr/>
      <dgm:t>
        <a:bodyPr/>
        <a:lstStyle/>
        <a:p>
          <a:r>
            <a: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きれいな文書を作る、グラフを描く、検索・参照するなど</a:t>
          </a:r>
        </a:p>
      </dgm:t>
    </dgm:pt>
    <dgm:pt modelId="{FF4D3FBF-61DE-4E54-9799-09D2C452549E}" type="par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07ADD894-C34D-42B4-AE98-5EA834A7AE47}" type="sibTrans" cxnId="{72FEC16A-9169-4392-9A2A-69DB9315A11A}">
      <dgm:prSet/>
      <dgm:spPr/>
      <dgm:t>
        <a:bodyPr/>
        <a:lstStyle/>
        <a:p>
          <a:endParaRPr kumimoji="1" lang="ja-JP" altLang="en-US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9CDFA701-5FF1-4991-98EA-80548FE9727C}" type="pres">
      <dgm:prSet presAssocID="{95BDD30F-040B-4153-83E9-917DAC63D6F8}" presName="Name0" presStyleCnt="0">
        <dgm:presLayoutVars>
          <dgm:dir/>
          <dgm:animLvl val="lvl"/>
          <dgm:resizeHandles val="exact"/>
        </dgm:presLayoutVars>
      </dgm:prSet>
      <dgm:spPr/>
    </dgm:pt>
    <dgm:pt modelId="{52D7ADAE-8B03-420C-8B20-228305239270}" type="pres">
      <dgm:prSet presAssocID="{EE609AD0-C44C-4DBE-BE9D-3982073BD505}" presName="boxAndChildren" presStyleCnt="0"/>
      <dgm:spPr/>
    </dgm:pt>
    <dgm:pt modelId="{B05746F3-C35F-41A1-A095-3AC836A05B9A}" type="pres">
      <dgm:prSet presAssocID="{EE609AD0-C44C-4DBE-BE9D-3982073BD505}" presName="parentTextBox" presStyleLbl="node1" presStyleIdx="0" presStyleCnt="2"/>
      <dgm:spPr/>
    </dgm:pt>
    <dgm:pt modelId="{633A0F63-921B-4B48-B1C8-8992D10816E3}" type="pres">
      <dgm:prSet presAssocID="{EE609AD0-C44C-4DBE-BE9D-3982073BD505}" presName="entireBox" presStyleLbl="node1" presStyleIdx="0" presStyleCnt="2"/>
      <dgm:spPr/>
    </dgm:pt>
    <dgm:pt modelId="{0E03D7F5-99E7-4D8A-BAD5-36EF76AF0452}" type="pres">
      <dgm:prSet presAssocID="{EE609AD0-C44C-4DBE-BE9D-3982073BD505}" presName="descendantBox" presStyleCnt="0"/>
      <dgm:spPr/>
    </dgm:pt>
    <dgm:pt modelId="{B54545A2-70A6-4E5E-9B8E-05EB1F6B519B}" type="pres">
      <dgm:prSet presAssocID="{E2B9E16A-C50F-4F43-A849-91B7F5F71108}" presName="childTextBox" presStyleLbl="fgAccFollowNode1" presStyleIdx="0" presStyleCnt="2">
        <dgm:presLayoutVars>
          <dgm:bulletEnabled val="1"/>
        </dgm:presLayoutVars>
      </dgm:prSet>
      <dgm:spPr/>
    </dgm:pt>
    <dgm:pt modelId="{9868890A-9FE2-42E5-ACD8-4AE242A61362}" type="pres">
      <dgm:prSet presAssocID="{FE95FBA5-ED8F-464F-96EF-A59152D3A9D8}" presName="sp" presStyleCnt="0"/>
      <dgm:spPr/>
    </dgm:pt>
    <dgm:pt modelId="{AEB4BE64-7BC5-4183-8D2D-EAFDA67B078B}" type="pres">
      <dgm:prSet presAssocID="{39CC9133-DCE5-42C4-8165-D290EB38DBD9}" presName="arrowAndChildren" presStyleCnt="0"/>
      <dgm:spPr/>
    </dgm:pt>
    <dgm:pt modelId="{E290AC8F-F651-43F0-A93A-EF9DB4E70C3C}" type="pres">
      <dgm:prSet presAssocID="{39CC9133-DCE5-42C4-8165-D290EB38DBD9}" presName="parentTextArrow" presStyleLbl="node1" presStyleIdx="0" presStyleCnt="2"/>
      <dgm:spPr/>
    </dgm:pt>
    <dgm:pt modelId="{A629D0EF-146B-4733-B0DC-A0ADF1BC324D}" type="pres">
      <dgm:prSet presAssocID="{39CC9133-DCE5-42C4-8165-D290EB38DBD9}" presName="arrow" presStyleLbl="node1" presStyleIdx="1" presStyleCnt="2"/>
      <dgm:spPr/>
    </dgm:pt>
    <dgm:pt modelId="{D97A517E-3E4B-4ABC-BC9B-50037C3D6011}" type="pres">
      <dgm:prSet presAssocID="{39CC9133-DCE5-42C4-8165-D290EB38DBD9}" presName="descendantArrow" presStyleCnt="0"/>
      <dgm:spPr/>
    </dgm:pt>
    <dgm:pt modelId="{52FD823F-BE40-422D-8884-ABCDD96700A7}" type="pres">
      <dgm:prSet presAssocID="{76D18549-2CBB-4805-BE29-B9EF84B8CCE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D57B003-B2B7-43E4-B80F-8889A6986F56}" srcId="{39CC9133-DCE5-42C4-8165-D290EB38DBD9}" destId="{76D18549-2CBB-4805-BE29-B9EF84B8CCEA}" srcOrd="0" destOrd="0" parTransId="{5498E202-20E4-44BD-913B-E2F395543F1B}" sibTransId="{6E4E84EC-DEBC-46D6-9ED0-9833C58ECBB4}"/>
    <dgm:cxn modelId="{CC13B21E-5B03-403C-BDEF-A8972042E336}" srcId="{95BDD30F-040B-4153-83E9-917DAC63D6F8}" destId="{EE609AD0-C44C-4DBE-BE9D-3982073BD505}" srcOrd="1" destOrd="0" parTransId="{DCAB29EC-5103-421C-84C5-CA3B90070DB1}" sibTransId="{A764B9B8-5F26-4322-B300-55CDC127F629}"/>
    <dgm:cxn modelId="{34FE1F23-1E25-4A5A-967C-0089B4A5C9CF}" srcId="{95BDD30F-040B-4153-83E9-917DAC63D6F8}" destId="{39CC9133-DCE5-42C4-8165-D290EB38DBD9}" srcOrd="0" destOrd="0" parTransId="{48262CD0-256B-45F2-9488-A7BA6FC070CA}" sibTransId="{FE95FBA5-ED8F-464F-96EF-A59152D3A9D8}"/>
    <dgm:cxn modelId="{22D40828-F36C-4D75-921F-6FAF4B73750F}" type="presOf" srcId="{E2B9E16A-C50F-4F43-A849-91B7F5F71108}" destId="{B54545A2-70A6-4E5E-9B8E-05EB1F6B519B}" srcOrd="0" destOrd="0" presId="urn:microsoft.com/office/officeart/2005/8/layout/process4"/>
    <dgm:cxn modelId="{C11B2741-75E4-4BEA-9D5E-BC114321A01D}" type="presOf" srcId="{76D18549-2CBB-4805-BE29-B9EF84B8CCEA}" destId="{52FD823F-BE40-422D-8884-ABCDD96700A7}" srcOrd="0" destOrd="0" presId="urn:microsoft.com/office/officeart/2005/8/layout/process4"/>
    <dgm:cxn modelId="{59E5D647-E504-4D70-9877-46365B302E95}" type="presOf" srcId="{EE609AD0-C44C-4DBE-BE9D-3982073BD505}" destId="{633A0F63-921B-4B48-B1C8-8992D10816E3}" srcOrd="1" destOrd="0" presId="urn:microsoft.com/office/officeart/2005/8/layout/process4"/>
    <dgm:cxn modelId="{72FEC16A-9169-4392-9A2A-69DB9315A11A}" srcId="{EE609AD0-C44C-4DBE-BE9D-3982073BD505}" destId="{E2B9E16A-C50F-4F43-A849-91B7F5F71108}" srcOrd="0" destOrd="0" parTransId="{FF4D3FBF-61DE-4E54-9799-09D2C452549E}" sibTransId="{07ADD894-C34D-42B4-AE98-5EA834A7AE47}"/>
    <dgm:cxn modelId="{0343C36A-653B-42D0-88E9-89FDCA231617}" type="presOf" srcId="{95BDD30F-040B-4153-83E9-917DAC63D6F8}" destId="{9CDFA701-5FF1-4991-98EA-80548FE9727C}" srcOrd="0" destOrd="0" presId="urn:microsoft.com/office/officeart/2005/8/layout/process4"/>
    <dgm:cxn modelId="{4B99FC85-511B-4412-B036-E46388417DC4}" type="presOf" srcId="{39CC9133-DCE5-42C4-8165-D290EB38DBD9}" destId="{E290AC8F-F651-43F0-A93A-EF9DB4E70C3C}" srcOrd="0" destOrd="0" presId="urn:microsoft.com/office/officeart/2005/8/layout/process4"/>
    <dgm:cxn modelId="{062AB2DD-D59A-485E-84BF-5D3A630E19BB}" type="presOf" srcId="{EE609AD0-C44C-4DBE-BE9D-3982073BD505}" destId="{B05746F3-C35F-41A1-A095-3AC836A05B9A}" srcOrd="0" destOrd="0" presId="urn:microsoft.com/office/officeart/2005/8/layout/process4"/>
    <dgm:cxn modelId="{DA0107E7-79B2-489D-A57A-E2508CA5DBCD}" type="presOf" srcId="{39CC9133-DCE5-42C4-8165-D290EB38DBD9}" destId="{A629D0EF-146B-4733-B0DC-A0ADF1BC324D}" srcOrd="1" destOrd="0" presId="urn:microsoft.com/office/officeart/2005/8/layout/process4"/>
    <dgm:cxn modelId="{D63225CA-6F53-4644-83BB-8AC1BFE2F868}" type="presParOf" srcId="{9CDFA701-5FF1-4991-98EA-80548FE9727C}" destId="{52D7ADAE-8B03-420C-8B20-228305239270}" srcOrd="0" destOrd="0" presId="urn:microsoft.com/office/officeart/2005/8/layout/process4"/>
    <dgm:cxn modelId="{2C77840D-8005-4156-9616-9CE616EF9EDE}" type="presParOf" srcId="{52D7ADAE-8B03-420C-8B20-228305239270}" destId="{B05746F3-C35F-41A1-A095-3AC836A05B9A}" srcOrd="0" destOrd="0" presId="urn:microsoft.com/office/officeart/2005/8/layout/process4"/>
    <dgm:cxn modelId="{8AE708AB-A118-4789-8656-731BE6372C19}" type="presParOf" srcId="{52D7ADAE-8B03-420C-8B20-228305239270}" destId="{633A0F63-921B-4B48-B1C8-8992D10816E3}" srcOrd="1" destOrd="0" presId="urn:microsoft.com/office/officeart/2005/8/layout/process4"/>
    <dgm:cxn modelId="{99B26260-875F-47EE-9834-DBBF95409F4C}" type="presParOf" srcId="{52D7ADAE-8B03-420C-8B20-228305239270}" destId="{0E03D7F5-99E7-4D8A-BAD5-36EF76AF0452}" srcOrd="2" destOrd="0" presId="urn:microsoft.com/office/officeart/2005/8/layout/process4"/>
    <dgm:cxn modelId="{63568E20-EE2F-4D80-BA74-A1A4E25B404F}" type="presParOf" srcId="{0E03D7F5-99E7-4D8A-BAD5-36EF76AF0452}" destId="{B54545A2-70A6-4E5E-9B8E-05EB1F6B519B}" srcOrd="0" destOrd="0" presId="urn:microsoft.com/office/officeart/2005/8/layout/process4"/>
    <dgm:cxn modelId="{595D3AB3-EBF1-49FC-B1F8-39ED5508069F}" type="presParOf" srcId="{9CDFA701-5FF1-4991-98EA-80548FE9727C}" destId="{9868890A-9FE2-42E5-ACD8-4AE242A61362}" srcOrd="1" destOrd="0" presId="urn:microsoft.com/office/officeart/2005/8/layout/process4"/>
    <dgm:cxn modelId="{ED2F35BE-EB3E-4980-B382-247C530924E9}" type="presParOf" srcId="{9CDFA701-5FF1-4991-98EA-80548FE9727C}" destId="{AEB4BE64-7BC5-4183-8D2D-EAFDA67B078B}" srcOrd="2" destOrd="0" presId="urn:microsoft.com/office/officeart/2005/8/layout/process4"/>
    <dgm:cxn modelId="{DC366937-32EB-4947-853B-CF4BACD600B5}" type="presParOf" srcId="{AEB4BE64-7BC5-4183-8D2D-EAFDA67B078B}" destId="{E290AC8F-F651-43F0-A93A-EF9DB4E70C3C}" srcOrd="0" destOrd="0" presId="urn:microsoft.com/office/officeart/2005/8/layout/process4"/>
    <dgm:cxn modelId="{DD068F6C-AB3A-4405-A14C-363110816721}" type="presParOf" srcId="{AEB4BE64-7BC5-4183-8D2D-EAFDA67B078B}" destId="{A629D0EF-146B-4733-B0DC-A0ADF1BC324D}" srcOrd="1" destOrd="0" presId="urn:microsoft.com/office/officeart/2005/8/layout/process4"/>
    <dgm:cxn modelId="{A90D1B2F-62BF-4599-A690-0824F8532B9D}" type="presParOf" srcId="{AEB4BE64-7BC5-4183-8D2D-EAFDA67B078B}" destId="{D97A517E-3E4B-4ABC-BC9B-50037C3D6011}" srcOrd="2" destOrd="0" presId="urn:microsoft.com/office/officeart/2005/8/layout/process4"/>
    <dgm:cxn modelId="{0561D0E1-0B77-4D68-9A12-A2B749CC2E06}" type="presParOf" srcId="{D97A517E-3E4B-4ABC-BC9B-50037C3D6011}" destId="{52FD823F-BE40-422D-8884-ABCDD96700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EA384B-0B4B-4543-BFB1-7C0E07AA7796}" type="doc">
      <dgm:prSet loTypeId="urn:microsoft.com/office/officeart/2005/8/layout/matrix1" loCatId="matrix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F03B5BB-4234-497E-9327-28FB023BB1E7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制約</a:t>
          </a:r>
        </a:p>
      </dgm:t>
    </dgm:pt>
    <dgm:pt modelId="{EC5334D1-3AC6-4E4E-9106-E5D85578C807}" type="parTrans" cxnId="{6401425C-1E3B-4EBE-92BC-8245A29A6902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805C9086-7719-46F4-A58D-05FBF943D1F3}" type="sibTrans" cxnId="{6401425C-1E3B-4EBE-92BC-8245A29A6902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6ABCF5D2-ED02-4A0E-ABE9-2E42DF9FD739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社会文化的</a:t>
          </a:r>
        </a:p>
      </dgm:t>
    </dgm:pt>
    <dgm:pt modelId="{883CA287-4CE3-4591-ACC0-7B6F8AC094D6}" type="parTrans" cxnId="{3CFA5393-5E73-4876-BF1E-8BEDDDA6B0C2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F1ABFEED-FB8F-4501-ACF6-409B1FA79E2E}" type="sibTrans" cxnId="{3CFA5393-5E73-4876-BF1E-8BEDDDA6B0C2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0B46FE92-448B-4963-BBCA-C76A96C539C1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論理的</a:t>
          </a:r>
        </a:p>
      </dgm:t>
    </dgm:pt>
    <dgm:pt modelId="{B269160C-8A04-4E13-8671-EBC71EDEC5CF}" type="parTrans" cxnId="{40DDAF4F-9D93-41A5-B077-9E88D2F2476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1DE65A47-AEF6-4F48-A741-EB835A5958B2}" type="sibTrans" cxnId="{40DDAF4F-9D93-41A5-B077-9E88D2F24763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AB080E18-EE09-4B53-822D-37E745A64F23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意味的</a:t>
          </a:r>
        </a:p>
      </dgm:t>
    </dgm:pt>
    <dgm:pt modelId="{7E0C5493-0306-4106-8094-F6D93DED4BB5}" type="parTrans" cxnId="{9D12AE66-5A85-4092-A6FD-2D5E05D5EA1A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2A12842D-F679-4D54-86EC-BBEEECDF8516}" type="sibTrans" cxnId="{9D12AE66-5A85-4092-A6FD-2D5E05D5EA1A}">
      <dgm:prSet/>
      <dgm:spPr/>
      <dgm:t>
        <a:bodyPr/>
        <a:lstStyle/>
        <a:p>
          <a:endParaRPr kumimoji="1" lang="ja-JP" altLang="en-US">
            <a:latin typeface="BIZ UDPGothic" panose="020B0400000000000000" pitchFamily="34" charset="-128"/>
            <a:ea typeface="BIZ UDPGothic" panose="020B0400000000000000" pitchFamily="34" charset="-128"/>
          </a:endParaRPr>
        </a:p>
      </dgm:t>
    </dgm:pt>
    <dgm:pt modelId="{BAE0B712-2D6E-4D0A-8D6E-254497003F2F}">
      <dgm:prSet phldrT="[テキスト]"/>
      <dgm:spPr/>
      <dgm:t>
        <a:bodyPr/>
        <a:lstStyle/>
        <a:p>
          <a:r>
            <a:rPr kumimoji="1" lang="ja-JP" altLang="en-US" dirty="0">
              <a:latin typeface="BIZ UDPGothic" panose="020B0400000000000000" pitchFamily="34" charset="-128"/>
              <a:ea typeface="BIZ UDPGothic" panose="020B0400000000000000" pitchFamily="34" charset="-128"/>
            </a:rPr>
            <a:t>物理的</a:t>
          </a:r>
        </a:p>
      </dgm:t>
    </dgm:pt>
    <dgm:pt modelId="{FED6F00E-3219-4DD1-9E81-F0F7C72F4DC1}" type="parTrans" cxnId="{E86589B8-DA5F-410D-BDE9-6E224E93589F}">
      <dgm:prSet/>
      <dgm:spPr/>
      <dgm:t>
        <a:bodyPr/>
        <a:lstStyle/>
        <a:p>
          <a:endParaRPr kumimoji="1" lang="ja-JP" altLang="en-US"/>
        </a:p>
      </dgm:t>
    </dgm:pt>
    <dgm:pt modelId="{3FC7AF9A-27D7-4385-AAB8-FC1209D4D9AC}" type="sibTrans" cxnId="{E86589B8-DA5F-410D-BDE9-6E224E93589F}">
      <dgm:prSet/>
      <dgm:spPr/>
      <dgm:t>
        <a:bodyPr/>
        <a:lstStyle/>
        <a:p>
          <a:endParaRPr kumimoji="1" lang="ja-JP" altLang="en-US"/>
        </a:p>
      </dgm:t>
    </dgm:pt>
    <dgm:pt modelId="{0AA6CDD8-2C5F-41F3-A0F4-519DB5B0DE49}" type="pres">
      <dgm:prSet presAssocID="{E6EA384B-0B4B-4543-BFB1-7C0E07AA779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F5D2491-061F-463E-BA04-4ED52A33DD68}" type="pres">
      <dgm:prSet presAssocID="{E6EA384B-0B4B-4543-BFB1-7C0E07AA7796}" presName="matrix" presStyleCnt="0"/>
      <dgm:spPr/>
    </dgm:pt>
    <dgm:pt modelId="{CF60DC85-7055-4279-809C-98B55B1BAF46}" type="pres">
      <dgm:prSet presAssocID="{E6EA384B-0B4B-4543-BFB1-7C0E07AA7796}" presName="tile1" presStyleLbl="node1" presStyleIdx="0" presStyleCnt="4"/>
      <dgm:spPr/>
    </dgm:pt>
    <dgm:pt modelId="{6CE2D749-8E7F-4648-9157-616FFBD45F6E}" type="pres">
      <dgm:prSet presAssocID="{E6EA384B-0B4B-4543-BFB1-7C0E07AA779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97E93B5-B693-48C4-AFB2-6117678D03A9}" type="pres">
      <dgm:prSet presAssocID="{E6EA384B-0B4B-4543-BFB1-7C0E07AA7796}" presName="tile2" presStyleLbl="node1" presStyleIdx="1" presStyleCnt="4"/>
      <dgm:spPr/>
    </dgm:pt>
    <dgm:pt modelId="{9A543CC5-E8D9-4ADD-99F3-347F049F17E0}" type="pres">
      <dgm:prSet presAssocID="{E6EA384B-0B4B-4543-BFB1-7C0E07AA779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62D8DB-DB4E-46CC-89B4-CB864540609C}" type="pres">
      <dgm:prSet presAssocID="{E6EA384B-0B4B-4543-BFB1-7C0E07AA7796}" presName="tile3" presStyleLbl="node1" presStyleIdx="2" presStyleCnt="4"/>
      <dgm:spPr/>
    </dgm:pt>
    <dgm:pt modelId="{1CEECAE7-69A1-4581-B200-F3F859E6C42B}" type="pres">
      <dgm:prSet presAssocID="{E6EA384B-0B4B-4543-BFB1-7C0E07AA779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66DD359-63C9-4CB3-AE4B-9B87495E6E06}" type="pres">
      <dgm:prSet presAssocID="{E6EA384B-0B4B-4543-BFB1-7C0E07AA7796}" presName="tile4" presStyleLbl="node1" presStyleIdx="3" presStyleCnt="4"/>
      <dgm:spPr/>
    </dgm:pt>
    <dgm:pt modelId="{7CFBA136-A0CC-42EF-9795-E1FDD0A9BDB4}" type="pres">
      <dgm:prSet presAssocID="{E6EA384B-0B4B-4543-BFB1-7C0E07AA779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D46445B-9B5B-47C1-A43B-9B0F440F6882}" type="pres">
      <dgm:prSet presAssocID="{E6EA384B-0B4B-4543-BFB1-7C0E07AA7796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CD5EEF20-C482-4CAB-BF98-E59BC3368D3C}" type="presOf" srcId="{0B46FE92-448B-4963-BBCA-C76A96C539C1}" destId="{1CEECAE7-69A1-4581-B200-F3F859E6C42B}" srcOrd="1" destOrd="0" presId="urn:microsoft.com/office/officeart/2005/8/layout/matrix1"/>
    <dgm:cxn modelId="{F3269221-656D-4471-AE87-E5BB0B76E574}" type="presOf" srcId="{6ABCF5D2-ED02-4A0E-ABE9-2E42DF9FD739}" destId="{197E93B5-B693-48C4-AFB2-6117678D03A9}" srcOrd="0" destOrd="0" presId="urn:microsoft.com/office/officeart/2005/8/layout/matrix1"/>
    <dgm:cxn modelId="{FF5E9636-D6FA-4A05-B7CD-2577732E73E1}" type="presOf" srcId="{1F03B5BB-4234-497E-9327-28FB023BB1E7}" destId="{CD46445B-9B5B-47C1-A43B-9B0F440F6882}" srcOrd="0" destOrd="0" presId="urn:microsoft.com/office/officeart/2005/8/layout/matrix1"/>
    <dgm:cxn modelId="{2028AC5B-3DAD-4EF5-ABED-1FB2EC51398D}" type="presOf" srcId="{AB080E18-EE09-4B53-822D-37E745A64F23}" destId="{166DD359-63C9-4CB3-AE4B-9B87495E6E06}" srcOrd="0" destOrd="0" presId="urn:microsoft.com/office/officeart/2005/8/layout/matrix1"/>
    <dgm:cxn modelId="{6401425C-1E3B-4EBE-92BC-8245A29A6902}" srcId="{E6EA384B-0B4B-4543-BFB1-7C0E07AA7796}" destId="{1F03B5BB-4234-497E-9327-28FB023BB1E7}" srcOrd="0" destOrd="0" parTransId="{EC5334D1-3AC6-4E4E-9106-E5D85578C807}" sibTransId="{805C9086-7719-46F4-A58D-05FBF943D1F3}"/>
    <dgm:cxn modelId="{9D12AE66-5A85-4092-A6FD-2D5E05D5EA1A}" srcId="{1F03B5BB-4234-497E-9327-28FB023BB1E7}" destId="{AB080E18-EE09-4B53-822D-37E745A64F23}" srcOrd="3" destOrd="0" parTransId="{7E0C5493-0306-4106-8094-F6D93DED4BB5}" sibTransId="{2A12842D-F679-4D54-86EC-BBEEECDF8516}"/>
    <dgm:cxn modelId="{40DDAF4F-9D93-41A5-B077-9E88D2F24763}" srcId="{1F03B5BB-4234-497E-9327-28FB023BB1E7}" destId="{0B46FE92-448B-4963-BBCA-C76A96C539C1}" srcOrd="2" destOrd="0" parTransId="{B269160C-8A04-4E13-8671-EBC71EDEC5CF}" sibTransId="{1DE65A47-AEF6-4F48-A741-EB835A5958B2}"/>
    <dgm:cxn modelId="{0DE2F47E-B091-42D4-AC42-EBF8D7755739}" type="presOf" srcId="{BAE0B712-2D6E-4D0A-8D6E-254497003F2F}" destId="{CF60DC85-7055-4279-809C-98B55B1BAF46}" srcOrd="0" destOrd="0" presId="urn:microsoft.com/office/officeart/2005/8/layout/matrix1"/>
    <dgm:cxn modelId="{3CFA5393-5E73-4876-BF1E-8BEDDDA6B0C2}" srcId="{1F03B5BB-4234-497E-9327-28FB023BB1E7}" destId="{6ABCF5D2-ED02-4A0E-ABE9-2E42DF9FD739}" srcOrd="1" destOrd="0" parTransId="{883CA287-4CE3-4591-ACC0-7B6F8AC094D6}" sibTransId="{F1ABFEED-FB8F-4501-ACF6-409B1FA79E2E}"/>
    <dgm:cxn modelId="{D27B26B3-7C6A-4D2E-B6D5-578EB5388701}" type="presOf" srcId="{BAE0B712-2D6E-4D0A-8D6E-254497003F2F}" destId="{6CE2D749-8E7F-4648-9157-616FFBD45F6E}" srcOrd="1" destOrd="0" presId="urn:microsoft.com/office/officeart/2005/8/layout/matrix1"/>
    <dgm:cxn modelId="{3647AFB3-8D62-4C07-9C22-AC11CB9AF5F2}" type="presOf" srcId="{6ABCF5D2-ED02-4A0E-ABE9-2E42DF9FD739}" destId="{9A543CC5-E8D9-4ADD-99F3-347F049F17E0}" srcOrd="1" destOrd="0" presId="urn:microsoft.com/office/officeart/2005/8/layout/matrix1"/>
    <dgm:cxn modelId="{E86589B8-DA5F-410D-BDE9-6E224E93589F}" srcId="{1F03B5BB-4234-497E-9327-28FB023BB1E7}" destId="{BAE0B712-2D6E-4D0A-8D6E-254497003F2F}" srcOrd="0" destOrd="0" parTransId="{FED6F00E-3219-4DD1-9E81-F0F7C72F4DC1}" sibTransId="{3FC7AF9A-27D7-4385-AAB8-FC1209D4D9AC}"/>
    <dgm:cxn modelId="{78F791B9-1A77-403D-A49E-0AE28F2D9E81}" type="presOf" srcId="{0B46FE92-448B-4963-BBCA-C76A96C539C1}" destId="{6662D8DB-DB4E-46CC-89B4-CB864540609C}" srcOrd="0" destOrd="0" presId="urn:microsoft.com/office/officeart/2005/8/layout/matrix1"/>
    <dgm:cxn modelId="{F14DC0D3-F2F7-49E0-A3C0-7B4759E923C4}" type="presOf" srcId="{AB080E18-EE09-4B53-822D-37E745A64F23}" destId="{7CFBA136-A0CC-42EF-9795-E1FDD0A9BDB4}" srcOrd="1" destOrd="0" presId="urn:microsoft.com/office/officeart/2005/8/layout/matrix1"/>
    <dgm:cxn modelId="{B85368FE-A020-43D1-A288-D531BE704BAB}" type="presOf" srcId="{E6EA384B-0B4B-4543-BFB1-7C0E07AA7796}" destId="{0AA6CDD8-2C5F-41F3-A0F4-519DB5B0DE49}" srcOrd="0" destOrd="0" presId="urn:microsoft.com/office/officeart/2005/8/layout/matrix1"/>
    <dgm:cxn modelId="{D8FFBF32-1ABF-4F00-B311-C214B466034A}" type="presParOf" srcId="{0AA6CDD8-2C5F-41F3-A0F4-519DB5B0DE49}" destId="{8F5D2491-061F-463E-BA04-4ED52A33DD68}" srcOrd="0" destOrd="0" presId="urn:microsoft.com/office/officeart/2005/8/layout/matrix1"/>
    <dgm:cxn modelId="{9C253F8C-969B-40C5-B7BF-0258B5F4EBC7}" type="presParOf" srcId="{8F5D2491-061F-463E-BA04-4ED52A33DD68}" destId="{CF60DC85-7055-4279-809C-98B55B1BAF46}" srcOrd="0" destOrd="0" presId="urn:microsoft.com/office/officeart/2005/8/layout/matrix1"/>
    <dgm:cxn modelId="{BD4F579D-EBF1-4E88-9803-2E124E3D269D}" type="presParOf" srcId="{8F5D2491-061F-463E-BA04-4ED52A33DD68}" destId="{6CE2D749-8E7F-4648-9157-616FFBD45F6E}" srcOrd="1" destOrd="0" presId="urn:microsoft.com/office/officeart/2005/8/layout/matrix1"/>
    <dgm:cxn modelId="{E7F87F25-B1E9-4F5C-9F93-05685F773668}" type="presParOf" srcId="{8F5D2491-061F-463E-BA04-4ED52A33DD68}" destId="{197E93B5-B693-48C4-AFB2-6117678D03A9}" srcOrd="2" destOrd="0" presId="urn:microsoft.com/office/officeart/2005/8/layout/matrix1"/>
    <dgm:cxn modelId="{EB1E3300-9F52-4F8E-B6DD-41DE3B1865DD}" type="presParOf" srcId="{8F5D2491-061F-463E-BA04-4ED52A33DD68}" destId="{9A543CC5-E8D9-4ADD-99F3-347F049F17E0}" srcOrd="3" destOrd="0" presId="urn:microsoft.com/office/officeart/2005/8/layout/matrix1"/>
    <dgm:cxn modelId="{FED69261-F85D-4B1D-BDE9-E74E6B4D0089}" type="presParOf" srcId="{8F5D2491-061F-463E-BA04-4ED52A33DD68}" destId="{6662D8DB-DB4E-46CC-89B4-CB864540609C}" srcOrd="4" destOrd="0" presId="urn:microsoft.com/office/officeart/2005/8/layout/matrix1"/>
    <dgm:cxn modelId="{B777B670-8F4A-4C38-AFF6-661B6CE4550E}" type="presParOf" srcId="{8F5D2491-061F-463E-BA04-4ED52A33DD68}" destId="{1CEECAE7-69A1-4581-B200-F3F859E6C42B}" srcOrd="5" destOrd="0" presId="urn:microsoft.com/office/officeart/2005/8/layout/matrix1"/>
    <dgm:cxn modelId="{C585BDE8-CE42-4B3D-8D4F-A87B2B492493}" type="presParOf" srcId="{8F5D2491-061F-463E-BA04-4ED52A33DD68}" destId="{166DD359-63C9-4CB3-AE4B-9B87495E6E06}" srcOrd="6" destOrd="0" presId="urn:microsoft.com/office/officeart/2005/8/layout/matrix1"/>
    <dgm:cxn modelId="{016C2641-C1C4-4427-9DFA-F66BA70AC469}" type="presParOf" srcId="{8F5D2491-061F-463E-BA04-4ED52A33DD68}" destId="{7CFBA136-A0CC-42EF-9795-E1FDD0A9BDB4}" srcOrd="7" destOrd="0" presId="urn:microsoft.com/office/officeart/2005/8/layout/matrix1"/>
    <dgm:cxn modelId="{2FB4039B-2169-4F07-8D22-291D46AFA6E4}" type="presParOf" srcId="{0AA6CDD8-2C5F-41F3-A0F4-519DB5B0DE49}" destId="{CD46445B-9B5B-47C1-A43B-9B0F440F688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E9A18-306F-41D0-A4BC-4498175746D4}">
      <dsp:nvSpPr>
        <dsp:cNvPr id="0" name=""/>
        <dsp:cNvSpPr/>
      </dsp:nvSpPr>
      <dsp:spPr>
        <a:xfrm>
          <a:off x="609600" y="0"/>
          <a:ext cx="10972800" cy="6858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3094EF-AB47-403A-B668-F7E4C921B80F}">
      <dsp:nvSpPr>
        <dsp:cNvPr id="0" name=""/>
        <dsp:cNvSpPr/>
      </dsp:nvSpPr>
      <dsp:spPr>
        <a:xfrm>
          <a:off x="3160776" y="3737609"/>
          <a:ext cx="384048" cy="3840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6AC8CE-89A5-41DA-8114-7D734998DFBE}">
      <dsp:nvSpPr>
        <dsp:cNvPr id="0" name=""/>
        <dsp:cNvSpPr/>
      </dsp:nvSpPr>
      <dsp:spPr>
        <a:xfrm>
          <a:off x="3352800" y="3929633"/>
          <a:ext cx="3566160" cy="2928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99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1940</a:t>
          </a:r>
          <a:r>
            <a:rPr kumimoji="1" lang="ja-JP" altLang="en-US" sz="3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メインフレーム・・・パソコン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利用者：エリート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用途：知能の拡張、情報処理</a:t>
          </a:r>
        </a:p>
      </dsp:txBody>
      <dsp:txXfrm>
        <a:off x="3352800" y="3929633"/>
        <a:ext cx="3566160" cy="2928366"/>
      </dsp:txXfrm>
    </dsp:sp>
    <dsp:sp modelId="{20D9B8DB-697A-4D56-9BF9-F5F00DC514C5}">
      <dsp:nvSpPr>
        <dsp:cNvPr id="0" name=""/>
        <dsp:cNvSpPr/>
      </dsp:nvSpPr>
      <dsp:spPr>
        <a:xfrm>
          <a:off x="6699504" y="1988819"/>
          <a:ext cx="658368" cy="658368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B10C69-7C0B-4346-80E1-30CFA6CD97EE}">
      <dsp:nvSpPr>
        <dsp:cNvPr id="0" name=""/>
        <dsp:cNvSpPr/>
      </dsp:nvSpPr>
      <dsp:spPr>
        <a:xfrm>
          <a:off x="7028688" y="2318003"/>
          <a:ext cx="3566160" cy="4539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856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2010</a:t>
          </a:r>
          <a:r>
            <a:rPr kumimoji="1" lang="ja-JP" altLang="en-US" sz="3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スマホ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利用者：万人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用途：情報流通、ライフライン</a:t>
          </a:r>
        </a:p>
      </dsp:txBody>
      <dsp:txXfrm>
        <a:off x="7028688" y="2318003"/>
        <a:ext cx="3566160" cy="45399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01D8F-DEF9-44F4-9735-C39C9C01E440}">
      <dsp:nvSpPr>
        <dsp:cNvPr id="0" name=""/>
        <dsp:cNvSpPr/>
      </dsp:nvSpPr>
      <dsp:spPr>
        <a:xfrm>
          <a:off x="410033" y="1172383"/>
          <a:ext cx="5547284" cy="65262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6D7399-7F03-487F-AE4B-AEB5C49379A4}">
      <dsp:nvSpPr>
        <dsp:cNvPr id="0" name=""/>
        <dsp:cNvSpPr/>
      </dsp:nvSpPr>
      <dsp:spPr>
        <a:xfrm>
          <a:off x="410033" y="1417481"/>
          <a:ext cx="407523" cy="4075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78CAD-0E10-48B6-88D5-13456B8962AC}">
      <dsp:nvSpPr>
        <dsp:cNvPr id="0" name=""/>
        <dsp:cNvSpPr/>
      </dsp:nvSpPr>
      <dsp:spPr>
        <a:xfrm>
          <a:off x="410033" y="0"/>
          <a:ext cx="5547284" cy="1172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操作</a:t>
          </a:r>
        </a:p>
      </dsp:txBody>
      <dsp:txXfrm>
        <a:off x="410033" y="0"/>
        <a:ext cx="5547284" cy="1172383"/>
      </dsp:txXfrm>
    </dsp:sp>
    <dsp:sp modelId="{92FD8309-9BE1-4AF8-A729-A42C8075DFEB}">
      <dsp:nvSpPr>
        <dsp:cNvPr id="0" name=""/>
        <dsp:cNvSpPr/>
      </dsp:nvSpPr>
      <dsp:spPr>
        <a:xfrm>
          <a:off x="410033" y="236740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4D315-5C4F-4F39-B26A-3C3FD3054C4A}">
      <dsp:nvSpPr>
        <dsp:cNvPr id="0" name=""/>
        <dsp:cNvSpPr/>
      </dsp:nvSpPr>
      <dsp:spPr>
        <a:xfrm>
          <a:off x="798342" y="209620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一方向（人から機械へ、逆方向も）</a:t>
          </a:r>
        </a:p>
      </dsp:txBody>
      <dsp:txXfrm>
        <a:off x="798342" y="2096205"/>
        <a:ext cx="5158974" cy="949915"/>
      </dsp:txXfrm>
    </dsp:sp>
    <dsp:sp modelId="{95308A19-79CA-424A-9792-E33EC65BA030}">
      <dsp:nvSpPr>
        <dsp:cNvPr id="0" name=""/>
        <dsp:cNvSpPr/>
      </dsp:nvSpPr>
      <dsp:spPr>
        <a:xfrm>
          <a:off x="410033" y="3317321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88988"/>
              <a:satOff val="-4531"/>
              <a:lumOff val="106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05E3F-C160-46DA-9968-9AEFE229D6AC}">
      <dsp:nvSpPr>
        <dsp:cNvPr id="0" name=""/>
        <dsp:cNvSpPr/>
      </dsp:nvSpPr>
      <dsp:spPr>
        <a:xfrm>
          <a:off x="798342" y="3046120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コンピュータの抽象概念</a:t>
          </a:r>
        </a:p>
      </dsp:txBody>
      <dsp:txXfrm>
        <a:off x="798342" y="3046120"/>
        <a:ext cx="5158974" cy="949915"/>
      </dsp:txXfrm>
    </dsp:sp>
    <dsp:sp modelId="{0045FDE9-1446-4514-B71D-7AB4258DDCBA}">
      <dsp:nvSpPr>
        <dsp:cNvPr id="0" name=""/>
        <dsp:cNvSpPr/>
      </dsp:nvSpPr>
      <dsp:spPr>
        <a:xfrm>
          <a:off x="410033" y="426723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177976"/>
              <a:satOff val="-9062"/>
              <a:lumOff val="21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9E7CA-9C18-4EC6-962F-09CF723FC243}">
      <dsp:nvSpPr>
        <dsp:cNvPr id="0" name=""/>
        <dsp:cNvSpPr/>
      </dsp:nvSpPr>
      <dsp:spPr>
        <a:xfrm>
          <a:off x="798342" y="399603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活躍する生体機能：　目と手指</a:t>
          </a:r>
        </a:p>
      </dsp:txBody>
      <dsp:txXfrm>
        <a:off x="798342" y="3996035"/>
        <a:ext cx="5158974" cy="949915"/>
      </dsp:txXfrm>
    </dsp:sp>
    <dsp:sp modelId="{A4F668D7-54B8-4998-B220-C546A11A04CD}">
      <dsp:nvSpPr>
        <dsp:cNvPr id="0" name=""/>
        <dsp:cNvSpPr/>
      </dsp:nvSpPr>
      <dsp:spPr>
        <a:xfrm>
          <a:off x="410033" y="5217151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6B094-F2CC-4007-8166-9B13E8C77BFC}">
      <dsp:nvSpPr>
        <dsp:cNvPr id="0" name=""/>
        <dsp:cNvSpPr/>
      </dsp:nvSpPr>
      <dsp:spPr>
        <a:xfrm>
          <a:off x="798342" y="4945950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　エリート</a:t>
          </a:r>
        </a:p>
      </dsp:txBody>
      <dsp:txXfrm>
        <a:off x="798342" y="4945950"/>
        <a:ext cx="5158974" cy="949915"/>
      </dsp:txXfrm>
    </dsp:sp>
    <dsp:sp modelId="{C35C3BAE-91CA-4ED2-ABC1-3FCCF451841B}">
      <dsp:nvSpPr>
        <dsp:cNvPr id="0" name=""/>
        <dsp:cNvSpPr/>
      </dsp:nvSpPr>
      <dsp:spPr>
        <a:xfrm>
          <a:off x="410033" y="616706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355951"/>
              <a:satOff val="-18123"/>
              <a:lumOff val="42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4D41D-65E5-485B-8645-EDB3AAFBC79F}">
      <dsp:nvSpPr>
        <dsp:cNvPr id="0" name=""/>
        <dsp:cNvSpPr/>
      </dsp:nvSpPr>
      <dsp:spPr>
        <a:xfrm>
          <a:off x="798342" y="589586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　知能の拡張、情報処理</a:t>
          </a:r>
        </a:p>
      </dsp:txBody>
      <dsp:txXfrm>
        <a:off x="798342" y="5895865"/>
        <a:ext cx="5158974" cy="949915"/>
      </dsp:txXfrm>
    </dsp:sp>
    <dsp:sp modelId="{F94CF725-62E0-4212-8748-FDA5707E6CB3}">
      <dsp:nvSpPr>
        <dsp:cNvPr id="0" name=""/>
        <dsp:cNvSpPr/>
      </dsp:nvSpPr>
      <dsp:spPr>
        <a:xfrm>
          <a:off x="6234682" y="1172383"/>
          <a:ext cx="5547284" cy="652621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C94BEE-FE56-411D-ABAD-3DC5E5E7CA56}">
      <dsp:nvSpPr>
        <dsp:cNvPr id="0" name=""/>
        <dsp:cNvSpPr/>
      </dsp:nvSpPr>
      <dsp:spPr>
        <a:xfrm>
          <a:off x="6234682" y="1417481"/>
          <a:ext cx="407523" cy="4075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9B4D1-E466-40DE-9F33-6603CA605BF2}">
      <dsp:nvSpPr>
        <dsp:cNvPr id="0" name=""/>
        <dsp:cNvSpPr/>
      </dsp:nvSpPr>
      <dsp:spPr>
        <a:xfrm>
          <a:off x="6234682" y="0"/>
          <a:ext cx="5547284" cy="1172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sp:txBody>
      <dsp:txXfrm>
        <a:off x="6234682" y="0"/>
        <a:ext cx="5547284" cy="1172383"/>
      </dsp:txXfrm>
    </dsp:sp>
    <dsp:sp modelId="{3B9E447A-7C9E-4433-9BCD-2CCC702B36BD}">
      <dsp:nvSpPr>
        <dsp:cNvPr id="0" name=""/>
        <dsp:cNvSpPr/>
      </dsp:nvSpPr>
      <dsp:spPr>
        <a:xfrm>
          <a:off x="6234682" y="236740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444940"/>
              <a:satOff val="-22654"/>
              <a:lumOff val="53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674CA-F97D-4175-AA60-1AF47A72347A}">
      <dsp:nvSpPr>
        <dsp:cNvPr id="0" name=""/>
        <dsp:cNvSpPr/>
      </dsp:nvSpPr>
      <dsp:spPr>
        <a:xfrm>
          <a:off x="6622992" y="209620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双方向</a:t>
          </a:r>
        </a:p>
      </dsp:txBody>
      <dsp:txXfrm>
        <a:off x="6622992" y="2096205"/>
        <a:ext cx="5158974" cy="949915"/>
      </dsp:txXfrm>
    </dsp:sp>
    <dsp:sp modelId="{2C794FE0-1DA2-4B49-B837-F597B45D720D}">
      <dsp:nvSpPr>
        <dsp:cNvPr id="0" name=""/>
        <dsp:cNvSpPr/>
      </dsp:nvSpPr>
      <dsp:spPr>
        <a:xfrm>
          <a:off x="6234682" y="3317321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5BC55-55AD-46F3-9508-9AFD3C527131}">
      <dsp:nvSpPr>
        <dsp:cNvPr id="0" name=""/>
        <dsp:cNvSpPr/>
      </dsp:nvSpPr>
      <dsp:spPr>
        <a:xfrm>
          <a:off x="6622992" y="3046120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人の意図</a:t>
          </a:r>
        </a:p>
      </dsp:txBody>
      <dsp:txXfrm>
        <a:off x="6622992" y="3046120"/>
        <a:ext cx="5158974" cy="949915"/>
      </dsp:txXfrm>
    </dsp:sp>
    <dsp:sp modelId="{B869FE95-4A2A-40D1-8B89-7A34161FBEF6}">
      <dsp:nvSpPr>
        <dsp:cNvPr id="0" name=""/>
        <dsp:cNvSpPr/>
      </dsp:nvSpPr>
      <dsp:spPr>
        <a:xfrm>
          <a:off x="6234682" y="426723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622915"/>
              <a:satOff val="-31715"/>
              <a:lumOff val="74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AAE84-ECB6-4791-B95B-D139B7466EE4}">
      <dsp:nvSpPr>
        <dsp:cNvPr id="0" name=""/>
        <dsp:cNvSpPr/>
      </dsp:nvSpPr>
      <dsp:spPr>
        <a:xfrm>
          <a:off x="6622992" y="399603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活躍する生体機能：　視聴覚、身体</a:t>
          </a:r>
        </a:p>
      </dsp:txBody>
      <dsp:txXfrm>
        <a:off x="6622992" y="3996035"/>
        <a:ext cx="5158974" cy="949915"/>
      </dsp:txXfrm>
    </dsp:sp>
    <dsp:sp modelId="{D3E59C9E-9A70-4AF4-9CB1-AC0263285909}">
      <dsp:nvSpPr>
        <dsp:cNvPr id="0" name=""/>
        <dsp:cNvSpPr/>
      </dsp:nvSpPr>
      <dsp:spPr>
        <a:xfrm>
          <a:off x="6234682" y="5217151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8711903"/>
              <a:satOff val="-36246"/>
              <a:lumOff val="85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4036B-32D2-459B-8943-A4C16EF2BC4E}">
      <dsp:nvSpPr>
        <dsp:cNvPr id="0" name=""/>
        <dsp:cNvSpPr/>
      </dsp:nvSpPr>
      <dsp:spPr>
        <a:xfrm>
          <a:off x="6622992" y="4945950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　万人</a:t>
          </a:r>
        </a:p>
      </dsp:txBody>
      <dsp:txXfrm>
        <a:off x="6622992" y="4945950"/>
        <a:ext cx="5158974" cy="949915"/>
      </dsp:txXfrm>
    </dsp:sp>
    <dsp:sp modelId="{272D3DA5-78C0-46BF-A1D4-AD8F0330A819}">
      <dsp:nvSpPr>
        <dsp:cNvPr id="0" name=""/>
        <dsp:cNvSpPr/>
      </dsp:nvSpPr>
      <dsp:spPr>
        <a:xfrm>
          <a:off x="6234682" y="6167066"/>
          <a:ext cx="407513" cy="407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FEADD-5B35-4409-B7CC-0D05762D4AF6}">
      <dsp:nvSpPr>
        <dsp:cNvPr id="0" name=""/>
        <dsp:cNvSpPr/>
      </dsp:nvSpPr>
      <dsp:spPr>
        <a:xfrm>
          <a:off x="6622992" y="5895865"/>
          <a:ext cx="5158974" cy="94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　情報流通、ライフライン</a:t>
          </a:r>
        </a:p>
      </dsp:txBody>
      <dsp:txXfrm>
        <a:off x="6622992" y="5895865"/>
        <a:ext cx="5158974" cy="9499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B518E-7E1B-468F-977E-56568AA6FD7B}">
      <dsp:nvSpPr>
        <dsp:cNvPr id="0" name=""/>
        <dsp:cNvSpPr/>
      </dsp:nvSpPr>
      <dsp:spPr>
        <a:xfrm rot="2563277">
          <a:off x="4063086" y="3056513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45D6-315D-40A1-A571-40CBE56B31AC}">
      <dsp:nvSpPr>
        <dsp:cNvPr id="0" name=""/>
        <dsp:cNvSpPr/>
      </dsp:nvSpPr>
      <dsp:spPr>
        <a:xfrm>
          <a:off x="4150100" y="2157761"/>
          <a:ext cx="72983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72983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B1028-85A3-4475-9317-450EA88D2046}">
      <dsp:nvSpPr>
        <dsp:cNvPr id="0" name=""/>
        <dsp:cNvSpPr/>
      </dsp:nvSpPr>
      <dsp:spPr>
        <a:xfrm rot="19036723">
          <a:off x="4063086" y="1259008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A57AE-B6E1-4AFD-A8F0-4BEF79729E33}">
      <dsp:nvSpPr>
        <dsp:cNvPr id="0" name=""/>
        <dsp:cNvSpPr/>
      </dsp:nvSpPr>
      <dsp:spPr>
        <a:xfrm>
          <a:off x="2371613" y="1129500"/>
          <a:ext cx="2092337" cy="20923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402985-8C86-4C20-8CF8-4F7056CCEEAF}">
      <dsp:nvSpPr>
        <dsp:cNvPr id="0" name=""/>
        <dsp:cNvSpPr/>
      </dsp:nvSpPr>
      <dsp:spPr>
        <a:xfrm>
          <a:off x="4465398" y="87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支持</a:t>
          </a:r>
        </a:p>
      </dsp:txBody>
      <dsp:txXfrm>
        <a:off x="4649247" y="184726"/>
        <a:ext cx="887704" cy="887704"/>
      </dsp:txXfrm>
    </dsp:sp>
    <dsp:sp modelId="{4B95AB62-74F3-452B-BA92-C8665CAB1381}">
      <dsp:nvSpPr>
        <dsp:cNvPr id="0" name=""/>
        <dsp:cNvSpPr/>
      </dsp:nvSpPr>
      <dsp:spPr>
        <a:xfrm>
          <a:off x="5846340" y="87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指を入れる穴</a:t>
          </a:r>
        </a:p>
      </dsp:txBody>
      <dsp:txXfrm>
        <a:off x="5846340" y="877"/>
        <a:ext cx="1883103" cy="1255402"/>
      </dsp:txXfrm>
    </dsp:sp>
    <dsp:sp modelId="{6E7AC936-24B1-43AC-AC0E-BBBC3136BA68}">
      <dsp:nvSpPr>
        <dsp:cNvPr id="0" name=""/>
        <dsp:cNvSpPr/>
      </dsp:nvSpPr>
      <dsp:spPr>
        <a:xfrm>
          <a:off x="4879939" y="154796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sp:txBody>
      <dsp:txXfrm>
        <a:off x="5063788" y="1731816"/>
        <a:ext cx="887704" cy="887704"/>
      </dsp:txXfrm>
    </dsp:sp>
    <dsp:sp modelId="{588FACE1-DEC1-45CA-946E-556A821256C4}">
      <dsp:nvSpPr>
        <dsp:cNvPr id="0" name=""/>
        <dsp:cNvSpPr/>
      </dsp:nvSpPr>
      <dsp:spPr>
        <a:xfrm>
          <a:off x="6260882" y="154796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穴の大きさ</a:t>
          </a:r>
        </a:p>
      </dsp:txBody>
      <dsp:txXfrm>
        <a:off x="6260882" y="1547967"/>
        <a:ext cx="1883103" cy="1255402"/>
      </dsp:txXfrm>
    </dsp:sp>
    <dsp:sp modelId="{6B14C969-40C4-4B10-A57C-AF312F7CBFB6}">
      <dsp:nvSpPr>
        <dsp:cNvPr id="0" name=""/>
        <dsp:cNvSpPr/>
      </dsp:nvSpPr>
      <dsp:spPr>
        <a:xfrm>
          <a:off x="4465398" y="309505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sp:txBody>
      <dsp:txXfrm>
        <a:off x="4649247" y="3278906"/>
        <a:ext cx="887704" cy="887704"/>
      </dsp:txXfrm>
    </dsp:sp>
    <dsp:sp modelId="{3CE831F8-1890-4607-9C9F-9667B8067C2F}">
      <dsp:nvSpPr>
        <dsp:cNvPr id="0" name=""/>
        <dsp:cNvSpPr/>
      </dsp:nvSpPr>
      <dsp:spPr>
        <a:xfrm>
          <a:off x="5846340" y="309505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二つの刃が交わる物理的形態</a:t>
          </a:r>
        </a:p>
      </dsp:txBody>
      <dsp:txXfrm>
        <a:off x="5846340" y="3095057"/>
        <a:ext cx="1883103" cy="12554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B518E-7E1B-468F-977E-56568AA6FD7B}">
      <dsp:nvSpPr>
        <dsp:cNvPr id="0" name=""/>
        <dsp:cNvSpPr/>
      </dsp:nvSpPr>
      <dsp:spPr>
        <a:xfrm rot="2563277">
          <a:off x="4063086" y="3056513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45D6-315D-40A1-A571-40CBE56B31AC}">
      <dsp:nvSpPr>
        <dsp:cNvPr id="0" name=""/>
        <dsp:cNvSpPr/>
      </dsp:nvSpPr>
      <dsp:spPr>
        <a:xfrm>
          <a:off x="4150100" y="2157761"/>
          <a:ext cx="72983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72983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B1028-85A3-4475-9317-450EA88D2046}">
      <dsp:nvSpPr>
        <dsp:cNvPr id="0" name=""/>
        <dsp:cNvSpPr/>
      </dsp:nvSpPr>
      <dsp:spPr>
        <a:xfrm rot="19036723">
          <a:off x="4063086" y="1259008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A57AE-B6E1-4AFD-A8F0-4BEF79729E33}">
      <dsp:nvSpPr>
        <dsp:cNvPr id="0" name=""/>
        <dsp:cNvSpPr/>
      </dsp:nvSpPr>
      <dsp:spPr>
        <a:xfrm>
          <a:off x="2371613" y="1129500"/>
          <a:ext cx="2092337" cy="20923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402985-8C86-4C20-8CF8-4F7056CCEEAF}">
      <dsp:nvSpPr>
        <dsp:cNvPr id="0" name=""/>
        <dsp:cNvSpPr/>
      </dsp:nvSpPr>
      <dsp:spPr>
        <a:xfrm>
          <a:off x="4465398" y="87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支持</a:t>
          </a:r>
        </a:p>
      </dsp:txBody>
      <dsp:txXfrm>
        <a:off x="4649247" y="184726"/>
        <a:ext cx="887704" cy="887704"/>
      </dsp:txXfrm>
    </dsp:sp>
    <dsp:sp modelId="{4B95AB62-74F3-452B-BA92-C8665CAB1381}">
      <dsp:nvSpPr>
        <dsp:cNvPr id="0" name=""/>
        <dsp:cNvSpPr/>
      </dsp:nvSpPr>
      <dsp:spPr>
        <a:xfrm>
          <a:off x="5846340" y="87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キートップ、ウィンドウ、アイコン、メニュー、ツールバー</a:t>
          </a:r>
        </a:p>
      </dsp:txBody>
      <dsp:txXfrm>
        <a:off x="5846340" y="877"/>
        <a:ext cx="1883103" cy="1255402"/>
      </dsp:txXfrm>
    </dsp:sp>
    <dsp:sp modelId="{6E7AC936-24B1-43AC-AC0E-BBBC3136BA68}">
      <dsp:nvSpPr>
        <dsp:cNvPr id="0" name=""/>
        <dsp:cNvSpPr/>
      </dsp:nvSpPr>
      <dsp:spPr>
        <a:xfrm>
          <a:off x="4879939" y="154796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sp:txBody>
      <dsp:txXfrm>
        <a:off x="5063788" y="1731816"/>
        <a:ext cx="887704" cy="887704"/>
      </dsp:txXfrm>
    </dsp:sp>
    <dsp:sp modelId="{588FACE1-DEC1-45CA-946E-556A821256C4}">
      <dsp:nvSpPr>
        <dsp:cNvPr id="0" name=""/>
        <dsp:cNvSpPr/>
      </dsp:nvSpPr>
      <dsp:spPr>
        <a:xfrm>
          <a:off x="6260882" y="154796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メニュー、ツールバー、画面遷移</a:t>
          </a:r>
        </a:p>
      </dsp:txBody>
      <dsp:txXfrm>
        <a:off x="6260882" y="1547967"/>
        <a:ext cx="1883103" cy="1255402"/>
      </dsp:txXfrm>
    </dsp:sp>
    <dsp:sp modelId="{6B14C969-40C4-4B10-A57C-AF312F7CBFB6}">
      <dsp:nvSpPr>
        <dsp:cNvPr id="0" name=""/>
        <dsp:cNvSpPr/>
      </dsp:nvSpPr>
      <dsp:spPr>
        <a:xfrm>
          <a:off x="4465398" y="309505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sp:txBody>
      <dsp:txXfrm>
        <a:off x="4649247" y="3278906"/>
        <a:ext cx="887704" cy="887704"/>
      </dsp:txXfrm>
    </dsp:sp>
    <dsp:sp modelId="{3CE831F8-1890-4607-9C9F-9667B8067C2F}">
      <dsp:nvSpPr>
        <dsp:cNvPr id="0" name=""/>
        <dsp:cNvSpPr/>
      </dsp:nvSpPr>
      <dsp:spPr>
        <a:xfrm>
          <a:off x="5846340" y="309505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コンピュータ内抽象</a:t>
          </a:r>
        </a:p>
      </dsp:txBody>
      <dsp:txXfrm>
        <a:off x="5846340" y="3095057"/>
        <a:ext cx="1883103" cy="12554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B518E-7E1B-468F-977E-56568AA6FD7B}">
      <dsp:nvSpPr>
        <dsp:cNvPr id="0" name=""/>
        <dsp:cNvSpPr/>
      </dsp:nvSpPr>
      <dsp:spPr>
        <a:xfrm rot="2609699">
          <a:off x="4066109" y="3063135"/>
          <a:ext cx="61181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11811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45D6-315D-40A1-A571-40CBE56B31AC}">
      <dsp:nvSpPr>
        <dsp:cNvPr id="0" name=""/>
        <dsp:cNvSpPr/>
      </dsp:nvSpPr>
      <dsp:spPr>
        <a:xfrm>
          <a:off x="4150100" y="2157761"/>
          <a:ext cx="72983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72983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B1028-85A3-4475-9317-450EA88D2046}">
      <dsp:nvSpPr>
        <dsp:cNvPr id="0" name=""/>
        <dsp:cNvSpPr/>
      </dsp:nvSpPr>
      <dsp:spPr>
        <a:xfrm rot="19036723">
          <a:off x="4063086" y="1259008"/>
          <a:ext cx="65587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55879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A57AE-B6E1-4AFD-A8F0-4BEF79729E33}">
      <dsp:nvSpPr>
        <dsp:cNvPr id="0" name=""/>
        <dsp:cNvSpPr/>
      </dsp:nvSpPr>
      <dsp:spPr>
        <a:xfrm>
          <a:off x="2371613" y="1129500"/>
          <a:ext cx="2092337" cy="209233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402985-8C86-4C20-8CF8-4F7056CCEEAF}">
      <dsp:nvSpPr>
        <dsp:cNvPr id="0" name=""/>
        <dsp:cNvSpPr/>
      </dsp:nvSpPr>
      <dsp:spPr>
        <a:xfrm>
          <a:off x="4465398" y="87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支持</a:t>
          </a:r>
        </a:p>
      </dsp:txBody>
      <dsp:txXfrm>
        <a:off x="4649247" y="184726"/>
        <a:ext cx="887704" cy="887704"/>
      </dsp:txXfrm>
    </dsp:sp>
    <dsp:sp modelId="{4B95AB62-74F3-452B-BA92-C8665CAB1381}">
      <dsp:nvSpPr>
        <dsp:cNvPr id="0" name=""/>
        <dsp:cNvSpPr/>
      </dsp:nvSpPr>
      <dsp:spPr>
        <a:xfrm>
          <a:off x="5846340" y="87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マイクアイコン、プロンプト（視覚、音声）</a:t>
          </a:r>
        </a:p>
      </dsp:txBody>
      <dsp:txXfrm>
        <a:off x="5846340" y="877"/>
        <a:ext cx="1883103" cy="1255402"/>
      </dsp:txXfrm>
    </dsp:sp>
    <dsp:sp modelId="{6E7AC936-24B1-43AC-AC0E-BBBC3136BA68}">
      <dsp:nvSpPr>
        <dsp:cNvPr id="0" name=""/>
        <dsp:cNvSpPr/>
      </dsp:nvSpPr>
      <dsp:spPr>
        <a:xfrm>
          <a:off x="4879939" y="1547967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制約</a:t>
          </a:r>
        </a:p>
      </dsp:txBody>
      <dsp:txXfrm>
        <a:off x="5063788" y="1731816"/>
        <a:ext cx="887704" cy="887704"/>
      </dsp:txXfrm>
    </dsp:sp>
    <dsp:sp modelId="{588FACE1-DEC1-45CA-946E-556A821256C4}">
      <dsp:nvSpPr>
        <dsp:cNvPr id="0" name=""/>
        <dsp:cNvSpPr/>
      </dsp:nvSpPr>
      <dsp:spPr>
        <a:xfrm>
          <a:off x="6260882" y="1547967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画面遷移、プロンプト、タイル（視覚、音声）</a:t>
          </a:r>
        </a:p>
      </dsp:txBody>
      <dsp:txXfrm>
        <a:off x="6260882" y="1547967"/>
        <a:ext cx="1883103" cy="1255402"/>
      </dsp:txXfrm>
    </dsp:sp>
    <dsp:sp modelId="{6B14C969-40C4-4B10-A57C-AF312F7CBFB6}">
      <dsp:nvSpPr>
        <dsp:cNvPr id="0" name=""/>
        <dsp:cNvSpPr/>
      </dsp:nvSpPr>
      <dsp:spPr>
        <a:xfrm>
          <a:off x="4421584" y="3095935"/>
          <a:ext cx="1255402" cy="1255402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概念モデル</a:t>
          </a:r>
        </a:p>
      </dsp:txBody>
      <dsp:txXfrm>
        <a:off x="4605433" y="3279784"/>
        <a:ext cx="887704" cy="887704"/>
      </dsp:txXfrm>
    </dsp:sp>
    <dsp:sp modelId="{3CE831F8-1890-4607-9C9F-9667B8067C2F}">
      <dsp:nvSpPr>
        <dsp:cNvPr id="0" name=""/>
        <dsp:cNvSpPr/>
      </dsp:nvSpPr>
      <dsp:spPr>
        <a:xfrm>
          <a:off x="5802527" y="3095935"/>
          <a:ext cx="1883103" cy="1255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</dsp:txBody>
      <dsp:txXfrm>
        <a:off x="5802527" y="3095935"/>
        <a:ext cx="1883103" cy="12554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5AD89-37B3-4B33-BF4B-8F047921111B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画面遷移</a:t>
          </a:r>
        </a:p>
      </dsp:txBody>
      <dsp:txXfrm>
        <a:off x="582645" y="1178"/>
        <a:ext cx="2174490" cy="1304694"/>
      </dsp:txXfrm>
    </dsp:sp>
    <dsp:sp modelId="{7A117647-0C9C-4C96-9149-6B21372FFD02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675854"/>
                <a:satOff val="-1742"/>
                <a:lumOff val="-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"/>
                <a:satOff val="-1742"/>
                <a:lumOff val="-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"/>
                <a:satOff val="-1742"/>
                <a:lumOff val="-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プロンプト</a:t>
          </a:r>
        </a:p>
      </dsp:txBody>
      <dsp:txXfrm>
        <a:off x="2974584" y="1178"/>
        <a:ext cx="2174490" cy="1304694"/>
      </dsp:txXfrm>
    </dsp:sp>
    <dsp:sp modelId="{D472E844-80A5-423D-963C-FE0A8EAC5253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表示</a:t>
          </a:r>
        </a:p>
      </dsp:txBody>
      <dsp:txXfrm>
        <a:off x="5366524" y="1178"/>
        <a:ext cx="2174490" cy="1304694"/>
      </dsp:txXfrm>
    </dsp:sp>
    <dsp:sp modelId="{827B8C32-D4E2-4FCF-9885-E16CD0EA02A2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2027563"/>
                <a:satOff val="-5226"/>
                <a:lumOff val="-353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027563"/>
                <a:satOff val="-5226"/>
                <a:lumOff val="-353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027563"/>
                <a:satOff val="-5226"/>
                <a:lumOff val="-353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期待と予測</a:t>
          </a:r>
        </a:p>
      </dsp:txBody>
      <dsp:txXfrm>
        <a:off x="7758464" y="1178"/>
        <a:ext cx="2174490" cy="1304694"/>
      </dsp:txXfrm>
    </dsp:sp>
    <dsp:sp modelId="{4EA97015-652D-44EE-8F59-426C9CB790FE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400" b="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表情</a:t>
          </a:r>
          <a:endParaRPr kumimoji="1" lang="ja-JP" altLang="en-US" sz="34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582645" y="1523321"/>
        <a:ext cx="2174490" cy="1304694"/>
      </dsp:txXfrm>
    </dsp:sp>
    <dsp:sp modelId="{59DC2CEB-6B57-497D-BF73-71CA5C390F64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400" b="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視線</a:t>
          </a:r>
          <a:endParaRPr kumimoji="1" lang="ja-JP" altLang="en-US" sz="34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2974584" y="1523321"/>
        <a:ext cx="2174490" cy="1304694"/>
      </dsp:txXfrm>
    </dsp:sp>
    <dsp:sp modelId="{0B4445CD-18FB-4CED-93B3-7B6E1BE656E6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400" b="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声音</a:t>
          </a:r>
          <a:endParaRPr kumimoji="1" lang="ja-JP" altLang="en-US" sz="34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5366524" y="1523321"/>
        <a:ext cx="2174490" cy="1304694"/>
      </dsp:txXfrm>
    </dsp:sp>
    <dsp:sp modelId="{C4010C03-5B0B-46F2-83BF-613423B3AF0B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4730980"/>
                <a:satOff val="-12193"/>
                <a:lumOff val="-823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730980"/>
                <a:satOff val="-12193"/>
                <a:lumOff val="-823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730980"/>
                <a:satOff val="-12193"/>
                <a:lumOff val="-823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400" b="0" kern="1200">
              <a:latin typeface="BIZ UDPGothic" panose="020B0400000000000000" pitchFamily="34" charset="-128"/>
              <a:ea typeface="BIZ UDPGothic" panose="020B0400000000000000" pitchFamily="34" charset="-128"/>
            </a:rPr>
            <a:t>ジェスチャー</a:t>
          </a:r>
          <a:endParaRPr kumimoji="1" lang="ja-JP" altLang="en-US" sz="34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7758464" y="1523321"/>
        <a:ext cx="2174490" cy="1304694"/>
      </dsp:txXfrm>
    </dsp:sp>
    <dsp:sp modelId="{BB3A1DB0-A267-4927-B1AD-87E10CA77250}">
      <dsp:nvSpPr>
        <dsp:cNvPr id="0" name=""/>
        <dsp:cNvSpPr/>
      </dsp:nvSpPr>
      <dsp:spPr>
        <a:xfrm>
          <a:off x="1778615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位置</a:t>
          </a:r>
        </a:p>
      </dsp:txBody>
      <dsp:txXfrm>
        <a:off x="1778615" y="3045465"/>
        <a:ext cx="2174490" cy="1304694"/>
      </dsp:txXfrm>
    </dsp:sp>
    <dsp:sp modelId="{D201D63B-9643-4725-AEF6-EC6ABFB7887D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6082688"/>
                <a:satOff val="-15677"/>
                <a:lumOff val="-10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082688"/>
                <a:satOff val="-15677"/>
                <a:lumOff val="-10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082688"/>
                <a:satOff val="-15677"/>
                <a:lumOff val="-10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時刻</a:t>
          </a:r>
        </a:p>
      </dsp:txBody>
      <dsp:txXfrm>
        <a:off x="4170554" y="3045465"/>
        <a:ext cx="2174490" cy="1304694"/>
      </dsp:txXfrm>
    </dsp:sp>
    <dsp:sp modelId="{B8DC312C-0AB5-40EB-9D56-15BCA2671A95}">
      <dsp:nvSpPr>
        <dsp:cNvPr id="0" name=""/>
        <dsp:cNvSpPr/>
      </dsp:nvSpPr>
      <dsp:spPr>
        <a:xfrm>
          <a:off x="6562494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行動履歴</a:t>
          </a:r>
        </a:p>
      </dsp:txBody>
      <dsp:txXfrm>
        <a:off x="6562494" y="3045465"/>
        <a:ext cx="2174490" cy="13046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414F5-8BF3-490A-BD6F-C6591C44CFA7}">
      <dsp:nvSpPr>
        <dsp:cNvPr id="0" name=""/>
        <dsp:cNvSpPr/>
      </dsp:nvSpPr>
      <dsp:spPr>
        <a:xfrm>
          <a:off x="916342" y="2263"/>
          <a:ext cx="3856095" cy="28784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44780" rIns="48260" bIns="4826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意図レベルの自然言語表現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すばやい言語表出・記録</a:t>
          </a:r>
        </a:p>
      </dsp:txBody>
      <dsp:txXfrm>
        <a:off x="983789" y="69710"/>
        <a:ext cx="3721201" cy="2811046"/>
      </dsp:txXfrm>
    </dsp:sp>
    <dsp:sp modelId="{AAAD2752-2E30-4A82-8A9B-30E1C05EB46F}">
      <dsp:nvSpPr>
        <dsp:cNvPr id="0" name=""/>
        <dsp:cNvSpPr/>
      </dsp:nvSpPr>
      <dsp:spPr>
        <a:xfrm>
          <a:off x="916342" y="2880757"/>
          <a:ext cx="3856095" cy="12377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0" rIns="52070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音響・時間系</a:t>
          </a:r>
        </a:p>
      </dsp:txBody>
      <dsp:txXfrm>
        <a:off x="916342" y="2880757"/>
        <a:ext cx="2715560" cy="1237752"/>
      </dsp:txXfrm>
    </dsp:sp>
    <dsp:sp modelId="{700CD59D-663F-458B-B9CC-B20C4F53237B}">
      <dsp:nvSpPr>
        <dsp:cNvPr id="0" name=""/>
        <dsp:cNvSpPr/>
      </dsp:nvSpPr>
      <dsp:spPr>
        <a:xfrm>
          <a:off x="3740985" y="3077363"/>
          <a:ext cx="1349633" cy="134963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34000" b="-34000"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4E1FE-752E-4948-B44C-F3DEE2E97025}">
      <dsp:nvSpPr>
        <dsp:cNvPr id="0" name=""/>
        <dsp:cNvSpPr/>
      </dsp:nvSpPr>
      <dsp:spPr>
        <a:xfrm>
          <a:off x="5424981" y="2263"/>
          <a:ext cx="3856095" cy="28784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44780" rIns="48260" bIns="4826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空間位置、アナログ量、制御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構造的情報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多数からの選択</a:t>
          </a:r>
        </a:p>
      </dsp:txBody>
      <dsp:txXfrm>
        <a:off x="5492428" y="69710"/>
        <a:ext cx="3721201" cy="2811046"/>
      </dsp:txXfrm>
    </dsp:sp>
    <dsp:sp modelId="{D9B57ACF-19DC-4364-9F29-036F0A213633}">
      <dsp:nvSpPr>
        <dsp:cNvPr id="0" name=""/>
        <dsp:cNvSpPr/>
      </dsp:nvSpPr>
      <dsp:spPr>
        <a:xfrm>
          <a:off x="5424981" y="2880757"/>
          <a:ext cx="3856095" cy="123775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0" rIns="52070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1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視覚・空間系</a:t>
          </a:r>
        </a:p>
      </dsp:txBody>
      <dsp:txXfrm>
        <a:off x="5424981" y="2880757"/>
        <a:ext cx="2715560" cy="1237752"/>
      </dsp:txXfrm>
    </dsp:sp>
    <dsp:sp modelId="{B4803571-169D-416A-B9DB-D286BA6CFFD1}">
      <dsp:nvSpPr>
        <dsp:cNvPr id="0" name=""/>
        <dsp:cNvSpPr/>
      </dsp:nvSpPr>
      <dsp:spPr>
        <a:xfrm>
          <a:off x="8249624" y="3077363"/>
          <a:ext cx="1349633" cy="134963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35000" b="-35000"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2FE05-73A7-4CC2-B486-B8D9AAEAB9AE}">
      <dsp:nvSpPr>
        <dsp:cNvPr id="0" name=""/>
        <dsp:cNvSpPr/>
      </dsp:nvSpPr>
      <dsp:spPr>
        <a:xfrm>
          <a:off x="4353" y="0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2A4BCEC-0B30-48FA-B6BD-CEF7A6F1FE8D}">
      <dsp:nvSpPr>
        <dsp:cNvPr id="0" name=""/>
        <dsp:cNvSpPr/>
      </dsp:nvSpPr>
      <dsp:spPr>
        <a:xfrm>
          <a:off x="634776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1940</a:t>
          </a:r>
          <a:r>
            <a:rPr kumimoji="1" lang="ja-JP" altLang="en-US" sz="3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利用者：エリート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用途：知能の拡張、情報処理</a:t>
          </a:r>
        </a:p>
      </dsp:txBody>
      <dsp:txXfrm>
        <a:off x="714430" y="1711405"/>
        <a:ext cx="3713287" cy="2560278"/>
      </dsp:txXfrm>
    </dsp:sp>
    <dsp:sp modelId="{1E5117D1-5336-4D94-AEDC-A40D00B57770}">
      <dsp:nvSpPr>
        <dsp:cNvPr id="0" name=""/>
        <dsp:cNvSpPr/>
      </dsp:nvSpPr>
      <dsp:spPr>
        <a:xfrm>
          <a:off x="4622896" y="894527"/>
          <a:ext cx="745947" cy="930530"/>
        </a:xfrm>
        <a:prstGeom prst="rightArrow">
          <a:avLst>
            <a:gd name="adj1" fmla="val 60000"/>
            <a:gd name="adj2" fmla="val 5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3200" kern="12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sp:txBody>
      <dsp:txXfrm>
        <a:off x="4622896" y="1080633"/>
        <a:ext cx="522163" cy="558318"/>
      </dsp:txXfrm>
    </dsp:sp>
    <dsp:sp modelId="{E2719D2D-CBFB-40F8-B2E0-E6A4A283937C}">
      <dsp:nvSpPr>
        <dsp:cNvPr id="0" name=""/>
        <dsp:cNvSpPr/>
      </dsp:nvSpPr>
      <dsp:spPr>
        <a:xfrm>
          <a:off x="6008227" y="0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620680-9068-458E-A960-D91EE4165D5B}">
      <dsp:nvSpPr>
        <dsp:cNvPr id="0" name=""/>
        <dsp:cNvSpPr/>
      </dsp:nvSpPr>
      <dsp:spPr>
        <a:xfrm>
          <a:off x="6638650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2010</a:t>
          </a:r>
          <a:r>
            <a:rPr kumimoji="1" lang="ja-JP" altLang="en-US" sz="39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年代～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利用者：万人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用途：情報流通、ライフライン</a:t>
          </a:r>
        </a:p>
      </dsp:txBody>
      <dsp:txXfrm>
        <a:off x="6718304" y="1711405"/>
        <a:ext cx="3713287" cy="25602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775DE-3DE3-4CB3-A758-F751FD86BE2F}">
      <dsp:nvSpPr>
        <dsp:cNvPr id="0" name=""/>
        <dsp:cNvSpPr/>
      </dsp:nvSpPr>
      <dsp:spPr>
        <a:xfrm>
          <a:off x="4353" y="0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2CD8765-81B3-4580-B733-83367D65EDC1}">
      <dsp:nvSpPr>
        <dsp:cNvPr id="0" name=""/>
        <dsp:cNvSpPr/>
      </dsp:nvSpPr>
      <dsp:spPr>
        <a:xfrm>
          <a:off x="634776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操作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一方向（人から機械へ、逆方向も）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コンピュータの抽象概念</a:t>
          </a:r>
        </a:p>
      </dsp:txBody>
      <dsp:txXfrm>
        <a:off x="714430" y="1711405"/>
        <a:ext cx="3713287" cy="2560278"/>
      </dsp:txXfrm>
    </dsp:sp>
    <dsp:sp modelId="{C48C1501-AE33-4390-946D-FFF2C609F4A7}">
      <dsp:nvSpPr>
        <dsp:cNvPr id="0" name=""/>
        <dsp:cNvSpPr/>
      </dsp:nvSpPr>
      <dsp:spPr>
        <a:xfrm>
          <a:off x="4622896" y="894527"/>
          <a:ext cx="745947" cy="9305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700" kern="12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sp:txBody>
      <dsp:txXfrm>
        <a:off x="4622896" y="1080633"/>
        <a:ext cx="522163" cy="558318"/>
      </dsp:txXfrm>
    </dsp:sp>
    <dsp:sp modelId="{68484246-5BD2-4E85-A07F-2FD7D20936F6}">
      <dsp:nvSpPr>
        <dsp:cNvPr id="0" name=""/>
        <dsp:cNvSpPr/>
      </dsp:nvSpPr>
      <dsp:spPr>
        <a:xfrm>
          <a:off x="6008227" y="0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890B5C-A22D-45F5-B02B-074715721CBF}">
      <dsp:nvSpPr>
        <dsp:cNvPr id="0" name=""/>
        <dsp:cNvSpPr/>
      </dsp:nvSpPr>
      <dsp:spPr>
        <a:xfrm>
          <a:off x="6638650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会話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双方向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表現水準：　人の意図</a:t>
          </a:r>
        </a:p>
      </dsp:txBody>
      <dsp:txXfrm>
        <a:off x="6718304" y="1711405"/>
        <a:ext cx="3713287" cy="25602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92954-8A3A-4533-8C54-A168161E25E9}">
      <dsp:nvSpPr>
        <dsp:cNvPr id="0" name=""/>
        <dsp:cNvSpPr/>
      </dsp:nvSpPr>
      <dsp:spPr>
        <a:xfrm>
          <a:off x="4353" y="0"/>
          <a:ext cx="3872595" cy="271958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139FE8-F051-460A-9CF0-42B9764B236A}">
      <dsp:nvSpPr>
        <dsp:cNvPr id="0" name=""/>
        <dsp:cNvSpPr/>
      </dsp:nvSpPr>
      <dsp:spPr>
        <a:xfrm>
          <a:off x="634776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目と手</a:t>
          </a:r>
        </a:p>
      </dsp:txBody>
      <dsp:txXfrm>
        <a:off x="714430" y="1711405"/>
        <a:ext cx="3713287" cy="2560278"/>
      </dsp:txXfrm>
    </dsp:sp>
    <dsp:sp modelId="{736CB378-B9A9-4E9A-A9D1-16D8DD631A49}">
      <dsp:nvSpPr>
        <dsp:cNvPr id="0" name=""/>
        <dsp:cNvSpPr/>
      </dsp:nvSpPr>
      <dsp:spPr>
        <a:xfrm rot="30527">
          <a:off x="4641708" y="921909"/>
          <a:ext cx="764804" cy="9305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3700" kern="1200">
            <a:latin typeface="BIZ UDPGothic" panose="020B0400000000000000" pitchFamily="34" charset="-128"/>
            <a:ea typeface="BIZ UDPGothic" panose="020B0400000000000000" pitchFamily="34" charset="-128"/>
          </a:endParaRPr>
        </a:p>
      </dsp:txBody>
      <dsp:txXfrm>
        <a:off x="4641713" y="1106996"/>
        <a:ext cx="535363" cy="558318"/>
      </dsp:txXfrm>
    </dsp:sp>
    <dsp:sp modelId="{19A2A157-E31E-4606-8F30-5EB68F8CC4AC}">
      <dsp:nvSpPr>
        <dsp:cNvPr id="0" name=""/>
        <dsp:cNvSpPr/>
      </dsp:nvSpPr>
      <dsp:spPr>
        <a:xfrm>
          <a:off x="6062018" y="53793"/>
          <a:ext cx="3872595" cy="27195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CFC902-9F16-4A16-9726-F2E1CDB6B4B9}">
      <dsp:nvSpPr>
        <dsp:cNvPr id="0" name=""/>
        <dsp:cNvSpPr/>
      </dsp:nvSpPr>
      <dsp:spPr>
        <a:xfrm>
          <a:off x="6638650" y="1631751"/>
          <a:ext cx="3872595" cy="2719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視聴覚＋身体</a:t>
          </a:r>
        </a:p>
      </dsp:txBody>
      <dsp:txXfrm>
        <a:off x="6718304" y="1711405"/>
        <a:ext cx="3713287" cy="2560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06754-6D38-4678-B96C-DAC5982735AE}">
      <dsp:nvSpPr>
        <dsp:cNvPr id="0" name=""/>
        <dsp:cNvSpPr/>
      </dsp:nvSpPr>
      <dsp:spPr>
        <a:xfrm>
          <a:off x="3952398" y="54391"/>
          <a:ext cx="2610802" cy="26108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社会的教育</a:t>
          </a:r>
          <a:endParaRPr kumimoji="1" lang="ja-JP" altLang="en-US" sz="3200" kern="1200" dirty="0"/>
        </a:p>
      </dsp:txBody>
      <dsp:txXfrm>
        <a:off x="4300505" y="511282"/>
        <a:ext cx="1914588" cy="1174861"/>
      </dsp:txXfrm>
    </dsp:sp>
    <dsp:sp modelId="{22B227EC-E172-4180-B463-8526465E3902}">
      <dsp:nvSpPr>
        <dsp:cNvPr id="0" name=""/>
        <dsp:cNvSpPr/>
      </dsp:nvSpPr>
      <dsp:spPr>
        <a:xfrm>
          <a:off x="4894463" y="1686143"/>
          <a:ext cx="2610802" cy="26108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身体の訓練</a:t>
          </a:r>
          <a:endParaRPr kumimoji="1" lang="ja-JP" altLang="en-US" sz="3200" kern="1200" dirty="0"/>
        </a:p>
      </dsp:txBody>
      <dsp:txXfrm>
        <a:off x="5692933" y="2360600"/>
        <a:ext cx="1566481" cy="1435941"/>
      </dsp:txXfrm>
    </dsp:sp>
    <dsp:sp modelId="{459B30F3-5C2C-4190-B5EF-5D812025A4E0}">
      <dsp:nvSpPr>
        <dsp:cNvPr id="0" name=""/>
        <dsp:cNvSpPr/>
      </dsp:nvSpPr>
      <dsp:spPr>
        <a:xfrm>
          <a:off x="3010333" y="1686143"/>
          <a:ext cx="2610802" cy="26108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生得的能力</a:t>
          </a:r>
          <a:endParaRPr kumimoji="1" lang="ja-JP" altLang="en-US" sz="3200" kern="1200" dirty="0"/>
        </a:p>
      </dsp:txBody>
      <dsp:txXfrm>
        <a:off x="3256184" y="2360600"/>
        <a:ext cx="1566481" cy="1435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10B73-5D18-4937-AFDE-C328FC66114F}">
      <dsp:nvSpPr>
        <dsp:cNvPr id="0" name=""/>
        <dsp:cNvSpPr/>
      </dsp:nvSpPr>
      <dsp:spPr>
        <a:xfrm>
          <a:off x="2123216" y="3864254"/>
          <a:ext cx="430503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03E81-9BBC-495F-BBD1-7F05D2B5B040}">
      <dsp:nvSpPr>
        <dsp:cNvPr id="0" name=""/>
        <dsp:cNvSpPr/>
      </dsp:nvSpPr>
      <dsp:spPr>
        <a:xfrm>
          <a:off x="2123216" y="3138113"/>
          <a:ext cx="363791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C6E27-22EE-44FE-859C-3627FB7F0043}">
      <dsp:nvSpPr>
        <dsp:cNvPr id="0" name=""/>
        <dsp:cNvSpPr/>
      </dsp:nvSpPr>
      <dsp:spPr>
        <a:xfrm>
          <a:off x="2123216" y="2123216"/>
          <a:ext cx="339714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833C1-44B6-4DEB-87A8-A6EFD5B9249B}">
      <dsp:nvSpPr>
        <dsp:cNvPr id="0" name=""/>
        <dsp:cNvSpPr/>
      </dsp:nvSpPr>
      <dsp:spPr>
        <a:xfrm>
          <a:off x="2123216" y="1108319"/>
          <a:ext cx="363791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738A7-E151-4975-B14A-19753CCD760C}">
      <dsp:nvSpPr>
        <dsp:cNvPr id="0" name=""/>
        <dsp:cNvSpPr/>
      </dsp:nvSpPr>
      <dsp:spPr>
        <a:xfrm>
          <a:off x="2123216" y="382178"/>
          <a:ext cx="430503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D875DF-20C0-4F9A-8444-F075A38D41B1}">
      <dsp:nvSpPr>
        <dsp:cNvPr id="0" name=""/>
        <dsp:cNvSpPr/>
      </dsp:nvSpPr>
      <dsp:spPr>
        <a:xfrm>
          <a:off x="0" y="0"/>
          <a:ext cx="4246433" cy="4246433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C4BD8-215E-4438-A2A6-BC4ED75D6F29}">
      <dsp:nvSpPr>
        <dsp:cNvPr id="0" name=""/>
        <dsp:cNvSpPr/>
      </dsp:nvSpPr>
      <dsp:spPr>
        <a:xfrm>
          <a:off x="764357" y="2254855"/>
          <a:ext cx="2717717" cy="140132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rPr>
            <a:t>カラダ</a:t>
          </a:r>
        </a:p>
      </dsp:txBody>
      <dsp:txXfrm>
        <a:off x="764357" y="2254855"/>
        <a:ext cx="2717717" cy="1401322"/>
      </dsp:txXfrm>
    </dsp:sp>
    <dsp:sp modelId="{C5211C72-7CC1-4049-B8FE-B5E7B9F9F1D1}">
      <dsp:nvSpPr>
        <dsp:cNvPr id="0" name=""/>
        <dsp:cNvSpPr/>
      </dsp:nvSpPr>
      <dsp:spPr>
        <a:xfrm>
          <a:off x="6046071" y="0"/>
          <a:ext cx="764357" cy="76435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38927-E3EA-40EA-BAF0-7886DF26254B}">
      <dsp:nvSpPr>
        <dsp:cNvPr id="0" name=""/>
        <dsp:cNvSpPr/>
      </dsp:nvSpPr>
      <dsp:spPr>
        <a:xfrm>
          <a:off x="6810429" y="0"/>
          <a:ext cx="1257633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表情</a:t>
          </a:r>
        </a:p>
      </dsp:txBody>
      <dsp:txXfrm>
        <a:off x="6810429" y="0"/>
        <a:ext cx="1257633" cy="764357"/>
      </dsp:txXfrm>
    </dsp:sp>
    <dsp:sp modelId="{FD8ACD2E-7513-4677-8F1C-A221C52290F4}">
      <dsp:nvSpPr>
        <dsp:cNvPr id="0" name=""/>
        <dsp:cNvSpPr/>
      </dsp:nvSpPr>
      <dsp:spPr>
        <a:xfrm>
          <a:off x="5378956" y="726140"/>
          <a:ext cx="764357" cy="76435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74893-35B2-4275-BA38-53048FBF5498}">
      <dsp:nvSpPr>
        <dsp:cNvPr id="0" name=""/>
        <dsp:cNvSpPr/>
      </dsp:nvSpPr>
      <dsp:spPr>
        <a:xfrm>
          <a:off x="6143314" y="726140"/>
          <a:ext cx="2147159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まなざし</a:t>
          </a:r>
        </a:p>
      </dsp:txBody>
      <dsp:txXfrm>
        <a:off x="6143314" y="726140"/>
        <a:ext cx="2147159" cy="764357"/>
      </dsp:txXfrm>
    </dsp:sp>
    <dsp:sp modelId="{91B11DEA-FF5F-4EF5-AAA4-BD9AC98CD1C9}">
      <dsp:nvSpPr>
        <dsp:cNvPr id="0" name=""/>
        <dsp:cNvSpPr/>
      </dsp:nvSpPr>
      <dsp:spPr>
        <a:xfrm>
          <a:off x="5138183" y="1741037"/>
          <a:ext cx="764357" cy="76435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54D21-271F-425D-A2C4-471634B0B599}">
      <dsp:nvSpPr>
        <dsp:cNvPr id="0" name=""/>
        <dsp:cNvSpPr/>
      </dsp:nvSpPr>
      <dsp:spPr>
        <a:xfrm>
          <a:off x="5902541" y="1741037"/>
          <a:ext cx="1229305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発話</a:t>
          </a:r>
        </a:p>
      </dsp:txBody>
      <dsp:txXfrm>
        <a:off x="5902541" y="1741037"/>
        <a:ext cx="1229305" cy="764357"/>
      </dsp:txXfrm>
    </dsp:sp>
    <dsp:sp modelId="{25919F37-1AB8-4FFD-B459-49D467D7E399}">
      <dsp:nvSpPr>
        <dsp:cNvPr id="0" name=""/>
        <dsp:cNvSpPr/>
      </dsp:nvSpPr>
      <dsp:spPr>
        <a:xfrm>
          <a:off x="5378956" y="2755935"/>
          <a:ext cx="764357" cy="76435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A644D-7A83-4734-8AB9-329DE4B98027}">
      <dsp:nvSpPr>
        <dsp:cNvPr id="0" name=""/>
        <dsp:cNvSpPr/>
      </dsp:nvSpPr>
      <dsp:spPr>
        <a:xfrm>
          <a:off x="6143314" y="2755935"/>
          <a:ext cx="1649107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指さし</a:t>
          </a:r>
        </a:p>
      </dsp:txBody>
      <dsp:txXfrm>
        <a:off x="6143314" y="2755935"/>
        <a:ext cx="1649107" cy="764357"/>
      </dsp:txXfrm>
    </dsp:sp>
    <dsp:sp modelId="{50E7C1BE-158C-497F-A801-4AC70B4553B5}">
      <dsp:nvSpPr>
        <dsp:cNvPr id="0" name=""/>
        <dsp:cNvSpPr/>
      </dsp:nvSpPr>
      <dsp:spPr>
        <a:xfrm>
          <a:off x="6046071" y="3482075"/>
          <a:ext cx="764357" cy="764357"/>
        </a:xfrm>
        <a:prstGeom prst="ellipse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04B72-DDA8-4166-8DC1-80615F9548CB}">
      <dsp:nvSpPr>
        <dsp:cNvPr id="0" name=""/>
        <dsp:cNvSpPr/>
      </dsp:nvSpPr>
      <dsp:spPr>
        <a:xfrm>
          <a:off x="6810429" y="3482075"/>
          <a:ext cx="2874591" cy="76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0" rIns="140970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7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ジェスチャー</a:t>
          </a:r>
        </a:p>
      </dsp:txBody>
      <dsp:txXfrm>
        <a:off x="6810429" y="3482075"/>
        <a:ext cx="2874591" cy="7643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8C5CA-BC9D-4C12-B4A4-69D82BE5879F}">
      <dsp:nvSpPr>
        <dsp:cNvPr id="0" name=""/>
        <dsp:cNvSpPr/>
      </dsp:nvSpPr>
      <dsp:spPr>
        <a:xfrm rot="10800000">
          <a:off x="2763520" y="0"/>
          <a:ext cx="5364479" cy="1806222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過去の経験や学習に基づいて解釈されたもの</a:t>
          </a:r>
        </a:p>
      </dsp:txBody>
      <dsp:txXfrm rot="10800000">
        <a:off x="3684693" y="0"/>
        <a:ext cx="4443306" cy="1806222"/>
      </dsp:txXfrm>
    </dsp:sp>
    <dsp:sp modelId="{7ABF7BE9-5FE1-4BCC-B896-4B81A341B2FB}">
      <dsp:nvSpPr>
        <dsp:cNvPr id="0" name=""/>
        <dsp:cNvSpPr/>
      </dsp:nvSpPr>
      <dsp:spPr>
        <a:xfrm>
          <a:off x="1842346" y="0"/>
          <a:ext cx="1842346" cy="1806222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認知</a:t>
          </a:r>
        </a:p>
      </dsp:txBody>
      <dsp:txXfrm>
        <a:off x="1842346" y="0"/>
        <a:ext cx="1842346" cy="1806222"/>
      </dsp:txXfrm>
    </dsp:sp>
    <dsp:sp modelId="{E48B3BFC-474E-4E7A-8566-F7689BF06E9D}">
      <dsp:nvSpPr>
        <dsp:cNvPr id="0" name=""/>
        <dsp:cNvSpPr/>
      </dsp:nvSpPr>
      <dsp:spPr>
        <a:xfrm rot="10800000">
          <a:off x="3684693" y="1806222"/>
          <a:ext cx="4443306" cy="1806222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対象の構造や特徴が加えられて、あるまとまりとして意識されたもの</a:t>
          </a:r>
        </a:p>
      </dsp:txBody>
      <dsp:txXfrm rot="10800000">
        <a:off x="4605866" y="1806222"/>
        <a:ext cx="3522133" cy="1806222"/>
      </dsp:txXfrm>
    </dsp:sp>
    <dsp:sp modelId="{7AE0E29B-4789-4B8A-96BE-73660A2E55FA}">
      <dsp:nvSpPr>
        <dsp:cNvPr id="0" name=""/>
        <dsp:cNvSpPr/>
      </dsp:nvSpPr>
      <dsp:spPr>
        <a:xfrm>
          <a:off x="921173" y="1806222"/>
          <a:ext cx="3684693" cy="1806222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知覚</a:t>
          </a:r>
        </a:p>
      </dsp:txBody>
      <dsp:txXfrm>
        <a:off x="1565994" y="1806222"/>
        <a:ext cx="2395050" cy="1806222"/>
      </dsp:txXfrm>
    </dsp:sp>
    <dsp:sp modelId="{90F48BD7-065B-42CC-8A3B-084A26858692}">
      <dsp:nvSpPr>
        <dsp:cNvPr id="0" name=""/>
        <dsp:cNvSpPr/>
      </dsp:nvSpPr>
      <dsp:spPr>
        <a:xfrm rot="10800000">
          <a:off x="4605866" y="3612444"/>
          <a:ext cx="3522133" cy="1806222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刺激が</a:t>
          </a:r>
          <a:r>
            <a:rPr kumimoji="1" lang="ja-JP" altLang="en-US" sz="2600" kern="1200">
              <a:latin typeface="BIZ UDPゴシック" panose="020B0400000000000000" pitchFamily="50" charset="-128"/>
              <a:ea typeface="BIZ UDPゴシック" panose="020B0400000000000000" pitchFamily="50" charset="-128"/>
            </a:rPr>
            <a:t>中枢に伝達された</a:t>
          </a:r>
          <a:r>
            <a:rPr kumimoji="1" lang="ja-JP" altLang="en-US" sz="2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もの</a:t>
          </a:r>
        </a:p>
      </dsp:txBody>
      <dsp:txXfrm rot="10800000">
        <a:off x="5527039" y="3612444"/>
        <a:ext cx="2600960" cy="1806222"/>
      </dsp:txXfrm>
    </dsp:sp>
    <dsp:sp modelId="{FCC79B2A-0113-4823-B370-4935D453FBCA}">
      <dsp:nvSpPr>
        <dsp:cNvPr id="0" name=""/>
        <dsp:cNvSpPr/>
      </dsp:nvSpPr>
      <dsp:spPr>
        <a:xfrm>
          <a:off x="0" y="3612444"/>
          <a:ext cx="5527039" cy="1806222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感覚</a:t>
          </a:r>
        </a:p>
      </dsp:txBody>
      <dsp:txXfrm>
        <a:off x="967232" y="3612444"/>
        <a:ext cx="3592575" cy="18062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68D04-79B1-4D1A-AA7F-09404C814E85}">
      <dsp:nvSpPr>
        <dsp:cNvPr id="0" name=""/>
        <dsp:cNvSpPr/>
      </dsp:nvSpPr>
      <dsp:spPr>
        <a:xfrm>
          <a:off x="0" y="61509"/>
          <a:ext cx="10000342" cy="145589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254000" bIns="231124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1945</a:t>
          </a: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年</a:t>
          </a:r>
        </a:p>
      </dsp:txBody>
      <dsp:txXfrm>
        <a:off x="0" y="425484"/>
        <a:ext cx="9636367" cy="727949"/>
      </dsp:txXfrm>
    </dsp:sp>
    <dsp:sp modelId="{B5E5C09B-A9F8-4F4B-8127-E12F0382053D}">
      <dsp:nvSpPr>
        <dsp:cNvPr id="0" name=""/>
        <dsp:cNvSpPr/>
      </dsp:nvSpPr>
      <dsp:spPr>
        <a:xfrm>
          <a:off x="0" y="1186593"/>
          <a:ext cx="2305078" cy="26929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コンピュータ＝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エリートの知能拡張</a:t>
          </a:r>
        </a:p>
      </dsp:txBody>
      <dsp:txXfrm>
        <a:off x="0" y="1186593"/>
        <a:ext cx="2305078" cy="2692975"/>
      </dsp:txXfrm>
    </dsp:sp>
    <dsp:sp modelId="{4BAC9283-0E7F-47DC-8756-B932249B30E9}">
      <dsp:nvSpPr>
        <dsp:cNvPr id="0" name=""/>
        <dsp:cNvSpPr/>
      </dsp:nvSpPr>
      <dsp:spPr>
        <a:xfrm>
          <a:off x="2305078" y="546637"/>
          <a:ext cx="7695263" cy="145589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254000" bIns="231124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1960</a:t>
          </a: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sp:txBody>
      <dsp:txXfrm>
        <a:off x="2305078" y="910612"/>
        <a:ext cx="7331288" cy="727949"/>
      </dsp:txXfrm>
    </dsp:sp>
    <dsp:sp modelId="{B0812A76-4A6B-4589-A5A0-4FE6BF5E3ADB}">
      <dsp:nvSpPr>
        <dsp:cNvPr id="0" name=""/>
        <dsp:cNvSpPr/>
      </dsp:nvSpPr>
      <dsp:spPr>
        <a:xfrm>
          <a:off x="2305078" y="1671721"/>
          <a:ext cx="2305078" cy="26243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グラフィカル・インターフェイス</a:t>
          </a:r>
          <a:endParaRPr kumimoji="1" lang="en-US" altLang="ja-JP" sz="26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モニター</a:t>
          </a:r>
          <a:endParaRPr kumimoji="1" lang="en-US" altLang="ja-JP" sz="26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マウス</a:t>
          </a:r>
        </a:p>
      </dsp:txBody>
      <dsp:txXfrm>
        <a:off x="2305078" y="1671721"/>
        <a:ext cx="2305078" cy="2624334"/>
      </dsp:txXfrm>
    </dsp:sp>
    <dsp:sp modelId="{38DEBBF0-7194-4A50-805B-3F4D91A0709D}">
      <dsp:nvSpPr>
        <dsp:cNvPr id="0" name=""/>
        <dsp:cNvSpPr/>
      </dsp:nvSpPr>
      <dsp:spPr>
        <a:xfrm>
          <a:off x="4610157" y="1031765"/>
          <a:ext cx="5390184" cy="145589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254000" bIns="231124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1970</a:t>
          </a: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sp:txBody>
      <dsp:txXfrm>
        <a:off x="4610157" y="1395740"/>
        <a:ext cx="5026209" cy="727949"/>
      </dsp:txXfrm>
    </dsp:sp>
    <dsp:sp modelId="{72A92148-5331-4E3B-936B-AB0E577FC55D}">
      <dsp:nvSpPr>
        <dsp:cNvPr id="0" name=""/>
        <dsp:cNvSpPr/>
      </dsp:nvSpPr>
      <dsp:spPr>
        <a:xfrm>
          <a:off x="4610157" y="2156848"/>
          <a:ext cx="2305078" cy="2641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パーソナル・コンピュータ</a:t>
          </a:r>
        </a:p>
      </dsp:txBody>
      <dsp:txXfrm>
        <a:off x="4610157" y="2156848"/>
        <a:ext cx="2305078" cy="2641882"/>
      </dsp:txXfrm>
    </dsp:sp>
    <dsp:sp modelId="{9C1A401B-4014-4E12-B90D-9FB7B8F7FA45}">
      <dsp:nvSpPr>
        <dsp:cNvPr id="0" name=""/>
        <dsp:cNvSpPr/>
      </dsp:nvSpPr>
      <dsp:spPr>
        <a:xfrm>
          <a:off x="6915236" y="1516893"/>
          <a:ext cx="3085105" cy="145589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254000" bIns="231124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1990</a:t>
          </a: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年代</a:t>
          </a:r>
        </a:p>
      </dsp:txBody>
      <dsp:txXfrm>
        <a:off x="6915236" y="1880868"/>
        <a:ext cx="2721130" cy="727949"/>
      </dsp:txXfrm>
    </dsp:sp>
    <dsp:sp modelId="{905992E9-76A7-4477-8E0D-5E86AFE192A1}">
      <dsp:nvSpPr>
        <dsp:cNvPr id="0" name=""/>
        <dsp:cNvSpPr/>
      </dsp:nvSpPr>
      <dsp:spPr>
        <a:xfrm>
          <a:off x="6915236" y="2641976"/>
          <a:ext cx="2326079" cy="2672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スマートフォーン</a:t>
          </a:r>
          <a:endParaRPr kumimoji="1" lang="en-US" altLang="ja-JP" sz="2600" kern="1200" dirty="0">
            <a:latin typeface="BIZ UDPGothic" panose="020B0400000000000000" pitchFamily="34" charset="-128"/>
            <a:ea typeface="BIZ UDPGothic" panose="020B0400000000000000" pitchFamily="34" charset="-128"/>
          </a:endParaRP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インターネット</a:t>
          </a:r>
        </a:p>
      </dsp:txBody>
      <dsp:txXfrm>
        <a:off x="6915236" y="2641976"/>
        <a:ext cx="2326079" cy="26728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A0F63-921B-4B48-B1C8-8992D10816E3}">
      <dsp:nvSpPr>
        <dsp:cNvPr id="0" name=""/>
        <dsp:cNvSpPr/>
      </dsp:nvSpPr>
      <dsp:spPr>
        <a:xfrm>
          <a:off x="0" y="4139166"/>
          <a:ext cx="2718033" cy="271574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sp:txBody>
      <dsp:txXfrm>
        <a:off x="0" y="4139166"/>
        <a:ext cx="2718033" cy="1466500"/>
      </dsp:txXfrm>
    </dsp:sp>
    <dsp:sp modelId="{B54545A2-70A6-4E5E-9B8E-05EB1F6B519B}">
      <dsp:nvSpPr>
        <dsp:cNvPr id="0" name=""/>
        <dsp:cNvSpPr/>
      </dsp:nvSpPr>
      <dsp:spPr>
        <a:xfrm>
          <a:off x="0" y="5551351"/>
          <a:ext cx="2718033" cy="1249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45720" rIns="256032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スニーカー</a:t>
          </a:r>
          <a:r>
            <a:rPr kumimoji="1" lang="ja-JP" altLang="en-US" sz="3600" kern="1200">
              <a:latin typeface="BIZ UDPゴシック" panose="020B0400000000000000" pitchFamily="50" charset="-128"/>
              <a:ea typeface="BIZ UDPゴシック" panose="020B0400000000000000" pitchFamily="50" charset="-128"/>
            </a:rPr>
            <a:t>を履く</a:t>
          </a:r>
          <a:endParaRPr kumimoji="1" lang="ja-JP" altLang="en-US" sz="3600" kern="1200" dirty="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sp:txBody>
      <dsp:txXfrm>
        <a:off x="0" y="5551351"/>
        <a:ext cx="2718033" cy="1249240"/>
      </dsp:txXfrm>
    </dsp:sp>
    <dsp:sp modelId="{A629D0EF-146B-4733-B0DC-A0ADF1BC324D}">
      <dsp:nvSpPr>
        <dsp:cNvPr id="0" name=""/>
        <dsp:cNvSpPr/>
      </dsp:nvSpPr>
      <dsp:spPr>
        <a:xfrm rot="10800000">
          <a:off x="0" y="3092"/>
          <a:ext cx="2718033" cy="4176809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sp:txBody>
      <dsp:txXfrm rot="-10800000">
        <a:off x="0" y="3092"/>
        <a:ext cx="2718033" cy="1466060"/>
      </dsp:txXfrm>
    </dsp:sp>
    <dsp:sp modelId="{52FD823F-BE40-422D-8884-ABCDD96700A7}">
      <dsp:nvSpPr>
        <dsp:cNvPr id="0" name=""/>
        <dsp:cNvSpPr/>
      </dsp:nvSpPr>
      <dsp:spPr>
        <a:xfrm>
          <a:off x="0" y="1469152"/>
          <a:ext cx="2718033" cy="124886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45720" rIns="256032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6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マジックテープ</a:t>
          </a:r>
        </a:p>
      </dsp:txBody>
      <dsp:txXfrm>
        <a:off x="0" y="1469152"/>
        <a:ext cx="2718033" cy="1248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F522F-0A67-45B0-B2C0-3F0D6A45EAA5}">
      <dsp:nvSpPr>
        <dsp:cNvPr id="0" name=""/>
        <dsp:cNvSpPr/>
      </dsp:nvSpPr>
      <dsp:spPr>
        <a:xfrm>
          <a:off x="0" y="4139166"/>
          <a:ext cx="2718033" cy="271574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sp:txBody>
      <dsp:txXfrm>
        <a:off x="0" y="4139166"/>
        <a:ext cx="2718033" cy="1466500"/>
      </dsp:txXfrm>
    </dsp:sp>
    <dsp:sp modelId="{DAB78482-DAB4-489D-961B-09AEAC2C37F7}">
      <dsp:nvSpPr>
        <dsp:cNvPr id="0" name=""/>
        <dsp:cNvSpPr/>
      </dsp:nvSpPr>
      <dsp:spPr>
        <a:xfrm>
          <a:off x="0" y="5551351"/>
          <a:ext cx="2718033" cy="1249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穴をあける</a:t>
          </a:r>
        </a:p>
      </dsp:txBody>
      <dsp:txXfrm>
        <a:off x="0" y="5551351"/>
        <a:ext cx="2718033" cy="1249240"/>
      </dsp:txXfrm>
    </dsp:sp>
    <dsp:sp modelId="{A629D0EF-146B-4733-B0DC-A0ADF1BC324D}">
      <dsp:nvSpPr>
        <dsp:cNvPr id="0" name=""/>
        <dsp:cNvSpPr/>
      </dsp:nvSpPr>
      <dsp:spPr>
        <a:xfrm rot="10800000">
          <a:off x="0" y="3092"/>
          <a:ext cx="2718033" cy="4176809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sp:txBody>
      <dsp:txXfrm rot="-10800000">
        <a:off x="0" y="3092"/>
        <a:ext cx="2718033" cy="1466060"/>
      </dsp:txXfrm>
    </dsp:sp>
    <dsp:sp modelId="{52FD823F-BE40-422D-8884-ABCDD96700A7}">
      <dsp:nvSpPr>
        <dsp:cNvPr id="0" name=""/>
        <dsp:cNvSpPr/>
      </dsp:nvSpPr>
      <dsp:spPr>
        <a:xfrm>
          <a:off x="0" y="1469152"/>
          <a:ext cx="2718033" cy="124886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電気ドリル</a:t>
          </a:r>
        </a:p>
      </dsp:txBody>
      <dsp:txXfrm>
        <a:off x="0" y="1469152"/>
        <a:ext cx="2718033" cy="1248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A0F63-921B-4B48-B1C8-8992D10816E3}">
      <dsp:nvSpPr>
        <dsp:cNvPr id="0" name=""/>
        <dsp:cNvSpPr/>
      </dsp:nvSpPr>
      <dsp:spPr>
        <a:xfrm>
          <a:off x="0" y="4139166"/>
          <a:ext cx="2718033" cy="271574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目的</a:t>
          </a:r>
        </a:p>
      </dsp:txBody>
      <dsp:txXfrm>
        <a:off x="0" y="4139166"/>
        <a:ext cx="2718033" cy="1466500"/>
      </dsp:txXfrm>
    </dsp:sp>
    <dsp:sp modelId="{B54545A2-70A6-4E5E-9B8E-05EB1F6B519B}">
      <dsp:nvSpPr>
        <dsp:cNvPr id="0" name=""/>
        <dsp:cNvSpPr/>
      </dsp:nvSpPr>
      <dsp:spPr>
        <a:xfrm>
          <a:off x="0" y="5551351"/>
          <a:ext cx="2718033" cy="1249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きれいな文書を作る、グラフを描く、検索・参照するなど</a:t>
          </a:r>
        </a:p>
      </dsp:txBody>
      <dsp:txXfrm>
        <a:off x="0" y="5551351"/>
        <a:ext cx="2718033" cy="1249240"/>
      </dsp:txXfrm>
    </dsp:sp>
    <dsp:sp modelId="{A629D0EF-146B-4733-B0DC-A0ADF1BC324D}">
      <dsp:nvSpPr>
        <dsp:cNvPr id="0" name=""/>
        <dsp:cNvSpPr/>
      </dsp:nvSpPr>
      <dsp:spPr>
        <a:xfrm rot="10800000">
          <a:off x="0" y="3092"/>
          <a:ext cx="2718033" cy="4176809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手段</a:t>
          </a:r>
        </a:p>
      </dsp:txBody>
      <dsp:txXfrm rot="-10800000">
        <a:off x="0" y="3092"/>
        <a:ext cx="2718033" cy="1466060"/>
      </dsp:txXfrm>
    </dsp:sp>
    <dsp:sp modelId="{52FD823F-BE40-422D-8884-ABCDD96700A7}">
      <dsp:nvSpPr>
        <dsp:cNvPr id="0" name=""/>
        <dsp:cNvSpPr/>
      </dsp:nvSpPr>
      <dsp:spPr>
        <a:xfrm>
          <a:off x="0" y="1469152"/>
          <a:ext cx="2718033" cy="124886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コンピュータとその抽象概念</a:t>
          </a:r>
        </a:p>
      </dsp:txBody>
      <dsp:txXfrm>
        <a:off x="0" y="1469152"/>
        <a:ext cx="2718033" cy="1248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0DC85-7055-4279-809C-98B55B1BAF46}">
      <dsp:nvSpPr>
        <dsp:cNvPr id="0" name=""/>
        <dsp:cNvSpPr/>
      </dsp:nvSpPr>
      <dsp:spPr>
        <a:xfrm rot="16200000">
          <a:off x="1309630" y="-1309630"/>
          <a:ext cx="2638538" cy="5257800"/>
        </a:xfrm>
        <a:prstGeom prst="round1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物理的</a:t>
          </a:r>
        </a:p>
      </dsp:txBody>
      <dsp:txXfrm rot="5400000">
        <a:off x="0" y="0"/>
        <a:ext cx="5257800" cy="1978903"/>
      </dsp:txXfrm>
    </dsp:sp>
    <dsp:sp modelId="{197E93B5-B693-48C4-AFB2-6117678D03A9}">
      <dsp:nvSpPr>
        <dsp:cNvPr id="0" name=""/>
        <dsp:cNvSpPr/>
      </dsp:nvSpPr>
      <dsp:spPr>
        <a:xfrm>
          <a:off x="5257800" y="0"/>
          <a:ext cx="5257800" cy="2638538"/>
        </a:xfrm>
        <a:prstGeom prst="round1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社会文化的</a:t>
          </a:r>
        </a:p>
      </dsp:txBody>
      <dsp:txXfrm>
        <a:off x="5257800" y="0"/>
        <a:ext cx="5257800" cy="1978903"/>
      </dsp:txXfrm>
    </dsp:sp>
    <dsp:sp modelId="{6662D8DB-DB4E-46CC-89B4-CB864540609C}">
      <dsp:nvSpPr>
        <dsp:cNvPr id="0" name=""/>
        <dsp:cNvSpPr/>
      </dsp:nvSpPr>
      <dsp:spPr>
        <a:xfrm rot="10800000">
          <a:off x="0" y="2638538"/>
          <a:ext cx="5257800" cy="2638538"/>
        </a:xfrm>
        <a:prstGeom prst="round1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論理的</a:t>
          </a:r>
        </a:p>
      </dsp:txBody>
      <dsp:txXfrm rot="10800000">
        <a:off x="0" y="3298173"/>
        <a:ext cx="5257800" cy="1978903"/>
      </dsp:txXfrm>
    </dsp:sp>
    <dsp:sp modelId="{166DD359-63C9-4CB3-AE4B-9B87495E6E06}">
      <dsp:nvSpPr>
        <dsp:cNvPr id="0" name=""/>
        <dsp:cNvSpPr/>
      </dsp:nvSpPr>
      <dsp:spPr>
        <a:xfrm rot="5400000">
          <a:off x="6567430" y="1328907"/>
          <a:ext cx="2638538" cy="5257800"/>
        </a:xfrm>
        <a:prstGeom prst="round1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意味的</a:t>
          </a:r>
        </a:p>
      </dsp:txBody>
      <dsp:txXfrm rot="-5400000">
        <a:off x="5257800" y="3298173"/>
        <a:ext cx="5257800" cy="1978903"/>
      </dsp:txXfrm>
    </dsp:sp>
    <dsp:sp modelId="{CD46445B-9B5B-47C1-A43B-9B0F440F6882}">
      <dsp:nvSpPr>
        <dsp:cNvPr id="0" name=""/>
        <dsp:cNvSpPr/>
      </dsp:nvSpPr>
      <dsp:spPr>
        <a:xfrm>
          <a:off x="3680460" y="1978903"/>
          <a:ext cx="3154680" cy="1319269"/>
        </a:xfrm>
        <a:prstGeom prst="roundRect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200" kern="1200" dirty="0">
              <a:latin typeface="BIZ UDPGothic" panose="020B0400000000000000" pitchFamily="34" charset="-128"/>
              <a:ea typeface="BIZ UDPGothic" panose="020B0400000000000000" pitchFamily="34" charset="-128"/>
            </a:rPr>
            <a:t>制約</a:t>
          </a:r>
        </a:p>
      </dsp:txBody>
      <dsp:txXfrm>
        <a:off x="3744861" y="2043304"/>
        <a:ext cx="3025878" cy="1190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26D49-843A-4A29-8423-F789C0BD8ED2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3E5E-2EE8-4356-B704-1F3F73C790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18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技術という</a:t>
            </a:r>
            <a:r>
              <a:rPr kumimoji="1" lang="en-US" altLang="ja-JP" dirty="0"/>
              <a:t>HOW</a:t>
            </a:r>
            <a:r>
              <a:rPr kumimoji="1" lang="ja-JP" altLang="en-US" dirty="0"/>
              <a:t>は、手段であって、お客様はそこには関心がありません。</a:t>
            </a:r>
            <a:endParaRPr kumimoji="1" lang="en-US" altLang="ja-JP" dirty="0"/>
          </a:p>
          <a:p>
            <a:r>
              <a:rPr kumimoji="1" lang="ja-JP" altLang="en-US" dirty="0"/>
              <a:t>顧客の視点に立てば、価値はＨＯＷではなく、どういう課題を解決するかというＷＨＡＴで決まります。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73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技術という</a:t>
            </a:r>
            <a:r>
              <a:rPr kumimoji="1" lang="en-US" altLang="ja-JP" dirty="0"/>
              <a:t>HOW</a:t>
            </a:r>
            <a:r>
              <a:rPr kumimoji="1" lang="ja-JP" altLang="en-US" dirty="0"/>
              <a:t>は、手段であって、お客様はそこには関心がありません。</a:t>
            </a:r>
            <a:endParaRPr kumimoji="1" lang="en-US" altLang="ja-JP" dirty="0"/>
          </a:p>
          <a:p>
            <a:r>
              <a:rPr kumimoji="1" lang="ja-JP" altLang="en-US" dirty="0"/>
              <a:t>顧客の視点に立てば、価値はＨＯＷではなく、どういう課題を解決するかというＷＨＡＴで決まります。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08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EC056-5F39-E258-57E6-13B5F8926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0B09C4-656A-6B1C-8601-C44C6037A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9AD180-CC11-47D6-9EE8-CF0E04E1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9E5C97-19C5-DF34-8C62-D4A6D6FF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67C26F-7FA6-882A-66A7-0495D5E5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9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996617-815C-09FC-85E9-F41E72FC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8FC6725-A371-8F10-F344-C0BB739A8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402073-AB43-6A6B-0E36-CDD5D46B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1D2C0B-0429-17B8-936F-1133D970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4EE011-DD06-E736-3C59-7831CE6E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29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CB4EFE-C59F-0CA4-FC2A-8BE645957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9CF925-9439-6A48-3D48-A07F6307D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10BBB3-C1DD-0E38-1379-F18F58A0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6E3E43-4BE0-21E7-7FEB-0FA7FD5E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0BDF98-438C-41A5-5272-FACE35BC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799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AEB5D-E2AF-F38D-DA9D-268F79BE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23CEF1-1B27-664E-B44B-3335779AF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C2CF51-9E4C-C99E-EE0F-0AAA0C76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0D7562-82FC-DF65-40A6-E0EBC45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563EE0-9736-A19F-AAA7-A9A6A421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987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DB17EC-4430-2DB2-25EC-E674CCEE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6CB39A-97C0-0CB2-75AE-4150EC55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C4C10C-146A-8964-25C8-486CBE12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4A0707-3F37-B688-B5E5-180B6EC8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C0D407-27E0-9C3C-1949-D9B60DAB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28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CDE8D-5ABA-EF4A-0F13-85FD5E0C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A24C6A-42FA-4570-16A7-73156A717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4FB308D-276F-001B-68F5-66895A5DF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469EFF-09A4-5571-F820-1FEB877C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E9FB59-3CAF-5E3D-D4A9-24763300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58F498-6A1B-693A-B4A8-93FB0303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918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A187BF-B3BB-B5D5-4110-89C71EB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B3BED8-1CEE-3BE3-A2B7-4DD50FD31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04A127-E8A1-B73E-BFF7-8BC974C5E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C08605-FDDA-7090-AA6B-7CB693494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AB80F17-998A-A762-FDF1-A910F5CF7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A01DA15-387A-DCD1-BF88-1602BC8F9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8B15AFB-44EF-C515-CDE0-DB763068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23F4B47-4A02-9AAD-7054-457D50E9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169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693CF-A3B0-D3FD-367D-16656EA3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7EEF84-F13A-9E96-6FCA-759BC7B4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82D0C9C-F873-13BC-E425-8BB21D33A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960220-56C6-8A84-BA8A-98C74EBF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94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513C33A-2269-3E9F-9715-1EBF43B7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56E923-7D30-E6C9-0875-2CE1BFE3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FD0642-D0DD-2632-E7EF-D6D47E6C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99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319D7E-A474-602C-4D19-1412F4B7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53139-93F7-E880-14CF-C460E5FBF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00936F-2A7C-6128-3962-65C92D94E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D897083-A89B-58CA-FD86-0EE71F2F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EB9B47-D171-28F1-459B-4E2BB56F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9C4DB6-AC43-8148-FA0B-BD3734E6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56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40455D-5AF2-5404-66AC-F6D4D1C9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3964CA9-EDE0-E43E-BBB5-8F43D76F2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A8B8F2-6589-6092-B59A-B3D6AB57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51E084B-BDF0-54AD-6024-CB835E05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7F5C27-41BC-DCA8-AFB6-23AB9E9BF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6092103-0FDF-E200-9459-4D3E2A50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72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9175B2D-C08F-C663-EE20-BD17BF5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64B9EB-2028-5940-69E4-9C58C777B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BBF184-8955-DA26-70E9-664C06DAA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B4FB9-A57E-4938-8372-F8E235B94C45}" type="datetimeFigureOut">
              <a:rPr kumimoji="1" lang="ja-JP" altLang="en-US" smtClean="0"/>
              <a:t>2022/8/26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89BF8E-55B9-C5D2-3929-3B92AF55C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396A7C-63AA-508D-689A-90D2D3167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A027-BFF0-400F-9D80-6C19DF87CC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5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togotv.dbcls.jp/ja/togopic.2017.26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-mark.org/award/describe/38376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de10.com/archives/18876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://thayazo.blog137.fc2.com/category17-1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-swarm-ja.tech/ja/macos/windows-10%E3%83%95%E3%82%A1%E3%82%A4%E3%83%AB%E3%82%A8%E3%82%AF%E3%82%B9%E3%83%97%E3%83%AD%E3%83%BC%E3%83%A9%E3%82%92mac-osx-finder%E3%81%AE%E5%88%97%E3%83%93%E3%83%A5%E3%83%BC%E3%81%AE%E3%82%88%E3%81%86%E3%81%AB%E8%A6%8B%E3%81%9B%E3%82%8B/944794479/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oku.edu.mie-u.ac.jp/~okumura/blo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nio.com/media/elderly-family-internet-man-mobile-phone" TargetMode="External"/><Relationship Id="rId3" Type="http://schemas.openxmlformats.org/officeDocument/2006/relationships/diagramLayout" Target="../diagrams/layout16.xml"/><Relationship Id="rId7" Type="http://schemas.openxmlformats.org/officeDocument/2006/relationships/image" Target="../media/image29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ogotv.dbcls.jp/ja/togopic.2017.26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ogotv.dbcls.jp/ja/togopic.2017.2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1">
            <a:extLst>
              <a:ext uri="{FF2B5EF4-FFF2-40B4-BE49-F238E27FC236}">
                <a16:creationId xmlns:a16="http://schemas.microsoft.com/office/drawing/2014/main" id="{DED3E670-52EA-8B12-FFCD-3CA8057F1B29}"/>
              </a:ext>
            </a:extLst>
          </p:cNvPr>
          <p:cNvSpPr/>
          <p:nvPr/>
        </p:nvSpPr>
        <p:spPr>
          <a:xfrm>
            <a:off x="2400300" y="546410"/>
            <a:ext cx="7189749" cy="54194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F5951AC-DEA0-1C44-7F2D-A09F6F694D26}"/>
              </a:ext>
            </a:extLst>
          </p:cNvPr>
          <p:cNvSpPr/>
          <p:nvPr/>
        </p:nvSpPr>
        <p:spPr>
          <a:xfrm>
            <a:off x="2976910" y="1651108"/>
            <a:ext cx="6036528" cy="3743967"/>
          </a:xfrm>
          <a:prstGeom prst="ellipse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0E26A6D-4474-1006-45BC-86B8DF1ABB6D}"/>
              </a:ext>
            </a:extLst>
          </p:cNvPr>
          <p:cNvSpPr/>
          <p:nvPr/>
        </p:nvSpPr>
        <p:spPr>
          <a:xfrm>
            <a:off x="3159926" y="2184785"/>
            <a:ext cx="3847171" cy="28493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B66C8959-D903-E58C-9F37-8E1F266F07AE}"/>
              </a:ext>
            </a:extLst>
          </p:cNvPr>
          <p:cNvSpPr/>
          <p:nvPr/>
        </p:nvSpPr>
        <p:spPr>
          <a:xfrm>
            <a:off x="3401122" y="3105614"/>
            <a:ext cx="3131144" cy="1533293"/>
          </a:xfrm>
          <a:prstGeom prst="ellipse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8866F63-75F7-7E29-C412-19CF13519801}"/>
              </a:ext>
            </a:extLst>
          </p:cNvPr>
          <p:cNvSpPr/>
          <p:nvPr/>
        </p:nvSpPr>
        <p:spPr>
          <a:xfrm>
            <a:off x="3530750" y="3509844"/>
            <a:ext cx="1922983" cy="8865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BF0ED7B-2655-7AEF-20D3-48B23BBDD918}"/>
              </a:ext>
            </a:extLst>
          </p:cNvPr>
          <p:cNvSpPr/>
          <p:nvPr/>
        </p:nvSpPr>
        <p:spPr>
          <a:xfrm>
            <a:off x="5612295" y="3555536"/>
            <a:ext cx="791751" cy="7234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道具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3E47536-B36E-06A5-9B89-7E1A1610F36C}"/>
              </a:ext>
            </a:extLst>
          </p:cNvPr>
          <p:cNvSpPr/>
          <p:nvPr/>
        </p:nvSpPr>
        <p:spPr>
          <a:xfrm>
            <a:off x="7481494" y="3022771"/>
            <a:ext cx="1304693" cy="11733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道具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E5B51C-6F0E-402F-C0FD-2537E3C9574B}"/>
              </a:ext>
            </a:extLst>
          </p:cNvPr>
          <p:cNvSpPr txBox="1"/>
          <p:nvPr/>
        </p:nvSpPr>
        <p:spPr>
          <a:xfrm flipH="1">
            <a:off x="4492241" y="2471805"/>
            <a:ext cx="138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ヒト</a:t>
            </a:r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の能力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0BF963-A938-50BE-11DD-7E9528ADEE2A}"/>
              </a:ext>
            </a:extLst>
          </p:cNvPr>
          <p:cNvSpPr txBox="1"/>
          <p:nvPr/>
        </p:nvSpPr>
        <p:spPr>
          <a:xfrm flipH="1">
            <a:off x="5051989" y="3153760"/>
            <a:ext cx="65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調和</a:t>
            </a:r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119C893-0C87-AAE1-C041-911076B9202B}"/>
              </a:ext>
            </a:extLst>
          </p:cNvPr>
          <p:cNvSpPr txBox="1"/>
          <p:nvPr/>
        </p:nvSpPr>
        <p:spPr>
          <a:xfrm flipH="1">
            <a:off x="6075642" y="1810548"/>
            <a:ext cx="65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調和</a:t>
            </a:r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B4CB4A-BC9B-CF0D-829B-1585D21D9CF5}"/>
              </a:ext>
            </a:extLst>
          </p:cNvPr>
          <p:cNvSpPr txBox="1"/>
          <p:nvPr/>
        </p:nvSpPr>
        <p:spPr>
          <a:xfrm flipH="1">
            <a:off x="5429674" y="1009936"/>
            <a:ext cx="138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ヒト</a:t>
            </a:r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の能力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C8DA973-14DC-9879-8E71-31178C51F258}"/>
              </a:ext>
            </a:extLst>
          </p:cNvPr>
          <p:cNvSpPr txBox="1"/>
          <p:nvPr/>
        </p:nvSpPr>
        <p:spPr>
          <a:xfrm flipH="1">
            <a:off x="3758603" y="3732588"/>
            <a:ext cx="138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ヒト</a:t>
            </a:r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の能力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CF266A7-59E6-479C-C792-0103805BADF0}"/>
              </a:ext>
            </a:extLst>
          </p:cNvPr>
          <p:cNvCxnSpPr>
            <a:cxnSpLocks/>
            <a:stCxn id="19" idx="1"/>
            <a:endCxn id="6" idx="2"/>
          </p:cNvCxnSpPr>
          <p:nvPr/>
        </p:nvCxnSpPr>
        <p:spPr>
          <a:xfrm>
            <a:off x="5140240" y="3917254"/>
            <a:ext cx="472055" cy="0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F746EE0-29DE-93F0-092A-59C2103B894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7007097" y="3609451"/>
            <a:ext cx="474397" cy="1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72E0B0-6749-23D0-8345-973B7D297649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V="1">
            <a:off x="4449421" y="2841137"/>
            <a:ext cx="733638" cy="891451"/>
          </a:xfrm>
          <a:prstGeom prst="straightConnector1">
            <a:avLst/>
          </a:prstGeom>
          <a:ln w="190500" cmpd="dbl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5059FFC-6E2B-B16C-713D-42F3D60C9E83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V="1">
            <a:off x="5183059" y="1379268"/>
            <a:ext cx="937433" cy="1092537"/>
          </a:xfrm>
          <a:prstGeom prst="straightConnector1">
            <a:avLst/>
          </a:prstGeom>
          <a:ln w="190500" cmpd="dbl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51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>
            <a:extLst>
              <a:ext uri="{FF2B5EF4-FFF2-40B4-BE49-F238E27FC236}">
                <a16:creationId xmlns:a16="http://schemas.microsoft.com/office/drawing/2014/main" id="{C50F4902-E4A9-3A63-D3B6-CC551A9C566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920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encrypted-tbn0.google.com/images?q=tbn:ANd9GcQ53jI56taCR7ea59R3Kc7fnOS3HxdGB_SoYxtvnu0Z7W-sPPw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43" y="1316166"/>
            <a:ext cx="3870117" cy="423391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oogle.com/images?q=tbn:ANd9GcS9R0EM9dfbP4QpGJd-WCB0UXe4FZpSeh3Bzk7QEgflrUCU_tU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06" y="1255059"/>
            <a:ext cx="3737024" cy="434788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4786795" y="3766719"/>
            <a:ext cx="1980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環境の一部</a:t>
            </a:r>
          </a:p>
        </p:txBody>
      </p:sp>
      <p:sp>
        <p:nvSpPr>
          <p:cNvPr id="3" name="矢印: 左右 2">
            <a:extLst>
              <a:ext uri="{FF2B5EF4-FFF2-40B4-BE49-F238E27FC236}">
                <a16:creationId xmlns:a16="http://schemas.microsoft.com/office/drawing/2014/main" id="{3FCEFDF0-1471-154A-CA35-FE24E4CB7FCE}"/>
              </a:ext>
            </a:extLst>
          </p:cNvPr>
          <p:cNvSpPr/>
          <p:nvPr/>
        </p:nvSpPr>
        <p:spPr>
          <a:xfrm>
            <a:off x="3943528" y="2892043"/>
            <a:ext cx="3666565" cy="1002070"/>
          </a:xfrm>
          <a:prstGeom prst="leftRightArrow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道具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5B86AA-A52E-0703-94F9-0EC854D4362F}"/>
              </a:ext>
            </a:extLst>
          </p:cNvPr>
          <p:cNvSpPr txBox="1"/>
          <p:nvPr/>
        </p:nvSpPr>
        <p:spPr>
          <a:xfrm>
            <a:off x="4628898" y="2506580"/>
            <a:ext cx="229582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カラダの延長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5733F5-FB2C-C6DA-4E5D-A483949B6B35}"/>
              </a:ext>
            </a:extLst>
          </p:cNvPr>
          <p:cNvSpPr txBox="1"/>
          <p:nvPr/>
        </p:nvSpPr>
        <p:spPr>
          <a:xfrm>
            <a:off x="2883018" y="3167390"/>
            <a:ext cx="7889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ヒト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8FADE9-8F66-4FB2-F941-35872E25B0E7}"/>
              </a:ext>
            </a:extLst>
          </p:cNvPr>
          <p:cNvSpPr txBox="1"/>
          <p:nvPr/>
        </p:nvSpPr>
        <p:spPr>
          <a:xfrm>
            <a:off x="7881604" y="3131468"/>
            <a:ext cx="902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環境</a:t>
            </a:r>
          </a:p>
        </p:txBody>
      </p:sp>
    </p:spTree>
    <p:extLst>
      <p:ext uri="{BB962C8B-B14F-4D97-AF65-F5344CB8AC3E}">
        <p14:creationId xmlns:p14="http://schemas.microsoft.com/office/powerpoint/2010/main" val="356967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encrypted-tbn0.google.com/images?q=tbn:ANd9GcQ53jI56taCR7ea59R3Kc7fnOS3HxdGB_SoYxtvnu0Z7W-sPPw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658" y="729772"/>
            <a:ext cx="5184576" cy="567193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oogle.com/images?q=tbn:ANd9GcS9R0EM9dfbP4QpGJd-WCB0UXe4FZpSeh3Bzk7QEgflrUCU_tU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0" y="1014273"/>
            <a:ext cx="4265337" cy="496255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左矢印 5"/>
          <p:cNvSpPr/>
          <p:nvPr/>
        </p:nvSpPr>
        <p:spPr>
          <a:xfrm>
            <a:off x="3588417" y="1681892"/>
            <a:ext cx="2779059" cy="1296144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10</a:t>
            </a:r>
            <a:r>
              <a:rPr lang="en-US" altLang="ja-JP" sz="2800" b="1" baseline="300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9 </a:t>
            </a:r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ビット</a:t>
            </a:r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/</a:t>
            </a:r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秒</a:t>
            </a:r>
          </a:p>
        </p:txBody>
      </p:sp>
      <p:sp>
        <p:nvSpPr>
          <p:cNvPr id="7" name="右矢印 6"/>
          <p:cNvSpPr/>
          <p:nvPr/>
        </p:nvSpPr>
        <p:spPr>
          <a:xfrm>
            <a:off x="3890681" y="3961551"/>
            <a:ext cx="2779059" cy="121455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10</a:t>
            </a:r>
            <a:r>
              <a:rPr lang="en-US" altLang="ja-JP" sz="2800" b="1" baseline="300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7</a:t>
            </a:r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 </a:t>
            </a:r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ビット</a:t>
            </a:r>
            <a:r>
              <a:rPr lang="en-US" altLang="ja-JP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/</a:t>
            </a:r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秒</a:t>
            </a:r>
            <a:endParaRPr lang="en-US" altLang="ja-JP" sz="2800" b="1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254254" y="5256385"/>
            <a:ext cx="7889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ヒト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37796" y="5256385"/>
            <a:ext cx="902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環境</a:t>
            </a:r>
          </a:p>
        </p:txBody>
      </p:sp>
    </p:spTree>
    <p:extLst>
      <p:ext uri="{BB962C8B-B14F-4D97-AF65-F5344CB8AC3E}">
        <p14:creationId xmlns:p14="http://schemas.microsoft.com/office/powerpoint/2010/main" val="239815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012E71C4-9FCC-5B50-B96C-C1B7A8B38BA4}"/>
              </a:ext>
            </a:extLst>
          </p:cNvPr>
          <p:cNvSpPr/>
          <p:nvPr/>
        </p:nvSpPr>
        <p:spPr>
          <a:xfrm rot="18730732">
            <a:off x="1900518" y="4236328"/>
            <a:ext cx="2366682" cy="151503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F8C63B2B-956C-5A65-53EA-9A01ECBE3B3C}"/>
              </a:ext>
            </a:extLst>
          </p:cNvPr>
          <p:cNvSpPr/>
          <p:nvPr/>
        </p:nvSpPr>
        <p:spPr>
          <a:xfrm rot="18730732">
            <a:off x="7315201" y="920620"/>
            <a:ext cx="2366682" cy="151503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FB8B48B4-D712-F165-58F8-46FA6A4C7344}"/>
              </a:ext>
            </a:extLst>
          </p:cNvPr>
          <p:cNvSpPr/>
          <p:nvPr/>
        </p:nvSpPr>
        <p:spPr>
          <a:xfrm rot="13417107">
            <a:off x="1816663" y="1077466"/>
            <a:ext cx="2366682" cy="151503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F269B8DB-FEEC-A4DD-B628-89A0FC524FD8}"/>
              </a:ext>
            </a:extLst>
          </p:cNvPr>
          <p:cNvSpPr/>
          <p:nvPr/>
        </p:nvSpPr>
        <p:spPr>
          <a:xfrm rot="16200000">
            <a:off x="4607859" y="630563"/>
            <a:ext cx="2366682" cy="151503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73C472E-FF94-379D-A075-FA4DA64CA305}"/>
              </a:ext>
            </a:extLst>
          </p:cNvPr>
          <p:cNvSpPr/>
          <p:nvPr/>
        </p:nvSpPr>
        <p:spPr>
          <a:xfrm rot="13417107">
            <a:off x="7338545" y="4152759"/>
            <a:ext cx="2366682" cy="151503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FDCF535D-F060-E5BA-D8C5-109462A5E42C}"/>
              </a:ext>
            </a:extLst>
          </p:cNvPr>
          <p:cNvSpPr/>
          <p:nvPr/>
        </p:nvSpPr>
        <p:spPr>
          <a:xfrm rot="16200000">
            <a:off x="4623547" y="4533107"/>
            <a:ext cx="2366682" cy="151503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36B592-F0C0-F8FD-6760-74A077E6DB71}"/>
              </a:ext>
            </a:extLst>
          </p:cNvPr>
          <p:cNvSpPr txBox="1"/>
          <p:nvPr/>
        </p:nvSpPr>
        <p:spPr>
          <a:xfrm>
            <a:off x="4343400" y="940614"/>
            <a:ext cx="3092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インターネット</a:t>
            </a:r>
            <a:endParaRPr kumimoji="1" lang="en-US" altLang="ja-JP" sz="2800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  <a:p>
            <a:pPr algn="ctr"/>
            <a:r>
              <a:rPr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共有、流通</a:t>
            </a:r>
            <a:endParaRPr kumimoji="1" lang="ja-JP" altLang="en-US" sz="2800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00F255-2CFC-9769-9281-A5EE89CFE25B}"/>
              </a:ext>
            </a:extLst>
          </p:cNvPr>
          <p:cNvSpPr txBox="1"/>
          <p:nvPr/>
        </p:nvSpPr>
        <p:spPr>
          <a:xfrm>
            <a:off x="4148763" y="5100637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情報のディジタル化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DA06A9-7271-DD50-CCEA-135D2BA5C7DD}"/>
              </a:ext>
            </a:extLst>
          </p:cNvPr>
          <p:cNvSpPr/>
          <p:nvPr/>
        </p:nvSpPr>
        <p:spPr>
          <a:xfrm>
            <a:off x="3899648" y="2581835"/>
            <a:ext cx="3783105" cy="151503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コンピュータ</a:t>
            </a:r>
            <a:endParaRPr kumimoji="1" lang="en-US" altLang="ja-JP" sz="2800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  <a:p>
            <a:pPr algn="ctr"/>
            <a:r>
              <a:rPr lang="ja-JP" altLang="en-US" sz="28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情報処理</a:t>
            </a:r>
            <a:endParaRPr kumimoji="1" lang="ja-JP" altLang="en-US" sz="2800" dirty="0">
              <a:latin typeface="BIZ UDPGothic" panose="020B0400000000000000" pitchFamily="34" charset="-128"/>
              <a:ea typeface="BIZ UDP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060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図表 1">
            <a:extLst>
              <a:ext uri="{FF2B5EF4-FFF2-40B4-BE49-F238E27FC236}">
                <a16:creationId xmlns:a16="http://schemas.microsoft.com/office/drawing/2014/main" id="{8CBAA016-2FA7-B959-1EFB-6280936F6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367673"/>
              </p:ext>
            </p:extLst>
          </p:nvPr>
        </p:nvGraphicFramePr>
        <p:xfrm>
          <a:off x="1103087" y="719667"/>
          <a:ext cx="10000342" cy="537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83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>
            <a:extLst>
              <a:ext uri="{FF2B5EF4-FFF2-40B4-BE49-F238E27FC236}">
                <a16:creationId xmlns:a16="http://schemas.microsoft.com/office/drawing/2014/main" id="{A77F7A3E-7198-ECE2-75BE-3139EA4F46AC}"/>
              </a:ext>
            </a:extLst>
          </p:cNvPr>
          <p:cNvGraphicFramePr/>
          <p:nvPr/>
        </p:nvGraphicFramePr>
        <p:xfrm>
          <a:off x="0" y="1"/>
          <a:ext cx="271803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図表 12">
            <a:extLst>
              <a:ext uri="{FF2B5EF4-FFF2-40B4-BE49-F238E27FC236}">
                <a16:creationId xmlns:a16="http://schemas.microsoft.com/office/drawing/2014/main" id="{9A56932F-0AC5-2348-4D28-895B68F59F1B}"/>
              </a:ext>
            </a:extLst>
          </p:cNvPr>
          <p:cNvGraphicFramePr/>
          <p:nvPr/>
        </p:nvGraphicFramePr>
        <p:xfrm>
          <a:off x="4736983" y="0"/>
          <a:ext cx="271803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図表 13">
            <a:extLst>
              <a:ext uri="{FF2B5EF4-FFF2-40B4-BE49-F238E27FC236}">
                <a16:creationId xmlns:a16="http://schemas.microsoft.com/office/drawing/2014/main" id="{EBF118CC-38B1-38F6-E2CD-AE18F09F3011}"/>
              </a:ext>
            </a:extLst>
          </p:cNvPr>
          <p:cNvGraphicFramePr/>
          <p:nvPr/>
        </p:nvGraphicFramePr>
        <p:xfrm>
          <a:off x="9473967" y="0"/>
          <a:ext cx="271803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38875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08FE-0E53-30B9-A774-D6802CFE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操作モデル</a:t>
            </a: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0AA8B2DE-042C-EAC0-82DA-9F2FDA1819D5}"/>
              </a:ext>
            </a:extLst>
          </p:cNvPr>
          <p:cNvSpPr/>
          <p:nvPr/>
        </p:nvSpPr>
        <p:spPr>
          <a:xfrm>
            <a:off x="4316819" y="2452356"/>
            <a:ext cx="3434316" cy="10776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指示・命令</a:t>
            </a:r>
          </a:p>
        </p:txBody>
      </p:sp>
      <p:sp>
        <p:nvSpPr>
          <p:cNvPr id="5" name="矢印: 左 4">
            <a:extLst>
              <a:ext uri="{FF2B5EF4-FFF2-40B4-BE49-F238E27FC236}">
                <a16:creationId xmlns:a16="http://schemas.microsoft.com/office/drawing/2014/main" id="{DEBAAB76-CFAB-6A0F-CCF4-284A93C43090}"/>
              </a:ext>
            </a:extLst>
          </p:cNvPr>
          <p:cNvSpPr/>
          <p:nvPr/>
        </p:nvSpPr>
        <p:spPr>
          <a:xfrm>
            <a:off x="4079304" y="3951916"/>
            <a:ext cx="3478671" cy="1077654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結果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BB8E912-19F4-368C-3905-D3B2C291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8" y="1034343"/>
            <a:ext cx="2914914" cy="288718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図 10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96E3D1CA-F1E7-33E6-8889-91260898D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311656" y="2086942"/>
            <a:ext cx="4880344" cy="3102049"/>
          </a:xfrm>
          <a:prstGeom prst="rect">
            <a:avLst/>
          </a:prstGeom>
        </p:spPr>
      </p:pic>
      <p:sp>
        <p:nvSpPr>
          <p:cNvPr id="9" name="円/楕円 18">
            <a:extLst>
              <a:ext uri="{FF2B5EF4-FFF2-40B4-BE49-F238E27FC236}">
                <a16:creationId xmlns:a16="http://schemas.microsoft.com/office/drawing/2014/main" id="{62C630BE-EDD0-0DF5-A031-6B11742B83A1}"/>
              </a:ext>
            </a:extLst>
          </p:cNvPr>
          <p:cNvSpPr/>
          <p:nvPr/>
        </p:nvSpPr>
        <p:spPr>
          <a:xfrm>
            <a:off x="707398" y="3429000"/>
            <a:ext cx="2987928" cy="2887187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1560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EE100C-3857-E5A7-CE4C-7FFAA9DF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5" descr="目を閉じている女性&#10;&#10;自動的に生成された説明">
            <a:extLst>
              <a:ext uri="{FF2B5EF4-FFF2-40B4-BE49-F238E27FC236}">
                <a16:creationId xmlns:a16="http://schemas.microsoft.com/office/drawing/2014/main" id="{9140F3CB-30FD-62A5-3D7C-074039BE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88025" y="2843991"/>
            <a:ext cx="2024743" cy="16067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BA6E5CE-31B4-F4A1-C0D5-22AC37A7A5D7}"/>
              </a:ext>
            </a:extLst>
          </p:cNvPr>
          <p:cNvSpPr/>
          <p:nvPr/>
        </p:nvSpPr>
        <p:spPr>
          <a:xfrm>
            <a:off x="4488025" y="4366728"/>
            <a:ext cx="1819469" cy="1875452"/>
          </a:xfrm>
          <a:prstGeom prst="ellipse">
            <a:avLst/>
          </a:prstGeom>
          <a:blipFill rotWithShape="1">
            <a:blip r:embed="rId4"/>
            <a:srcRect/>
            <a:stretch>
              <a:fillRect l="-22000" r="-2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1938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ACA98C8-7A46-7512-B41B-ABE6F82DC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441946"/>
              </p:ext>
            </p:extLst>
          </p:nvPr>
        </p:nvGraphicFramePr>
        <p:xfrm>
          <a:off x="838200" y="899886"/>
          <a:ext cx="10515600" cy="527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97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21D7D4-361F-D144-B250-B2AB0C3E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ユニ</a:t>
            </a:r>
            <a:r>
              <a:rPr kumimoji="1"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コード</a:t>
            </a:r>
            <a:r>
              <a:rPr kumimoji="1" lang="en-US" altLang="ja-JP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6.0</a:t>
            </a:r>
            <a:r>
              <a:rPr kumimoji="1"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の絵文字の例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C61C8-5CA3-E9D7-ACCA-4907E3EA5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81" y="1825625"/>
            <a:ext cx="10048672" cy="435133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ja-JP" altLang="en-US" sz="4400" dirty="0"/>
              <a:t>🌀　🌁　🌅　🌋　🌌　🌐　🌒　🌞　🌫　🌹　🍀　🎇　🍪　🍫　🎨　🎫　🎭　🏀　👀　💅　💠　💢　💥　💧　🔅　🔗　🔯　🔳　🕀　</a:t>
            </a:r>
          </a:p>
        </p:txBody>
      </p:sp>
    </p:spTree>
    <p:extLst>
      <p:ext uri="{BB962C8B-B14F-4D97-AF65-F5344CB8AC3E}">
        <p14:creationId xmlns:p14="http://schemas.microsoft.com/office/powerpoint/2010/main" val="63572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>
            <a:extLst>
              <a:ext uri="{FF2B5EF4-FFF2-40B4-BE49-F238E27FC236}">
                <a16:creationId xmlns:a16="http://schemas.microsoft.com/office/drawing/2014/main" id="{8C7CA2B7-7BF1-6742-07B4-26390C952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4998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010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BEDE01-34A2-457C-B9A9-D2EE56CF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「ドリルを買いにきた人が欲しいのは、ドリルではなく</a:t>
            </a:r>
            <a:r>
              <a:rPr lang="en-US" altLang="ja-JP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『</a:t>
            </a:r>
            <a:r>
              <a:rPr lang="ja-JP" altLang="en-US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穴</a:t>
            </a:r>
            <a:r>
              <a:rPr lang="en-US" altLang="ja-JP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』</a:t>
            </a:r>
            <a:r>
              <a:rPr lang="ja-JP" altLang="en-US" sz="440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である」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646D5B-6E35-4505-884E-EBE3DFF2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11" name="コンテンツ プレースホルダー 10" descr="屋内, テーブル, 座る, 鏡 が含まれている画像&#10;&#10;自動的に生成された説明">
            <a:extLst>
              <a:ext uri="{FF2B5EF4-FFF2-40B4-BE49-F238E27FC236}">
                <a16:creationId xmlns:a16="http://schemas.microsoft.com/office/drawing/2014/main" id="{9F26BE66-588F-45D1-9234-1615B9700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59619" y="2300773"/>
            <a:ext cx="2596786" cy="1947590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971010A-D78A-4E77-A730-D5D97980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06273" y="2130359"/>
            <a:ext cx="2596786" cy="228841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7CE773-1C06-4C6D-9C8A-40FF699E6CB4}"/>
              </a:ext>
            </a:extLst>
          </p:cNvPr>
          <p:cNvSpPr txBox="1"/>
          <p:nvPr/>
        </p:nvSpPr>
        <p:spPr>
          <a:xfrm>
            <a:off x="8155588" y="4585152"/>
            <a:ext cx="130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HOW</a:t>
            </a:r>
          </a:p>
          <a:p>
            <a:pPr algn="ctr"/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手段</a:t>
            </a:r>
            <a:endParaRPr lang="en-US" altLang="ja-JP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技術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791B64-07E1-4A38-9858-460D7D66D63E}"/>
              </a:ext>
            </a:extLst>
          </p:cNvPr>
          <p:cNvSpPr txBox="1"/>
          <p:nvPr/>
        </p:nvSpPr>
        <p:spPr>
          <a:xfrm>
            <a:off x="2211142" y="4585153"/>
            <a:ext cx="28937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WHAT</a:t>
            </a:r>
          </a:p>
          <a:p>
            <a:pPr algn="ctr"/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課題解決、目的</a:t>
            </a:r>
            <a:endParaRPr lang="en-US" altLang="ja-JP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価値</a:t>
            </a:r>
          </a:p>
        </p:txBody>
      </p:sp>
    </p:spTree>
    <p:extLst>
      <p:ext uri="{BB962C8B-B14F-4D97-AF65-F5344CB8AC3E}">
        <p14:creationId xmlns:p14="http://schemas.microsoft.com/office/powerpoint/2010/main" val="10266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646D5B-6E35-4505-884E-EBE3DFF2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7CE773-1C06-4C6D-9C8A-40FF699E6CB4}"/>
              </a:ext>
            </a:extLst>
          </p:cNvPr>
          <p:cNvSpPr txBox="1"/>
          <p:nvPr/>
        </p:nvSpPr>
        <p:spPr>
          <a:xfrm>
            <a:off x="6557401" y="4585152"/>
            <a:ext cx="4496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HOW</a:t>
            </a:r>
          </a:p>
          <a:p>
            <a:pPr algn="ctr"/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コンピュータの抽象概念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791B64-07E1-4A38-9858-460D7D66D63E}"/>
              </a:ext>
            </a:extLst>
          </p:cNvPr>
          <p:cNvSpPr txBox="1"/>
          <p:nvPr/>
        </p:nvSpPr>
        <p:spPr>
          <a:xfrm>
            <a:off x="1535479" y="4585153"/>
            <a:ext cx="42450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WHAT</a:t>
            </a:r>
          </a:p>
          <a:p>
            <a:pPr algn="ctr"/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きれいな文書やグラフ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7" name="コンテンツ プレースホルダー 6" descr="テーブル&#10;&#10;自動的に生成された説明">
            <a:extLst>
              <a:ext uri="{FF2B5EF4-FFF2-40B4-BE49-F238E27FC236}">
                <a16:creationId xmlns:a16="http://schemas.microsoft.com/office/drawing/2014/main" id="{7D9E6BEF-EBA9-2281-B6A5-0A0D55CB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7982" y="678220"/>
            <a:ext cx="2438198" cy="345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119FAFF-25B3-A6F3-5B4F-0C551DC9D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57401" y="1106923"/>
            <a:ext cx="4285714" cy="2857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943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>
            <a:extLst>
              <a:ext uri="{FF2B5EF4-FFF2-40B4-BE49-F238E27FC236}">
                <a16:creationId xmlns:a16="http://schemas.microsoft.com/office/drawing/2014/main" id="{8C7CA2B7-7BF1-6742-07B4-26390C952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19304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50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B4999-0F6E-0ECF-1A18-358CC31E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sz="4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はさみ</a:t>
            </a:r>
            <a:endParaRPr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6E7DF305-9E39-FA6F-DDE3-57CCD670C7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5308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896826-FAC9-627F-8C02-A715F2B9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sz="4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グラフィカルインターフェイスのアプリ</a:t>
            </a:r>
            <a:endParaRPr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295F0F41-CB0C-D4D0-7535-6871CB048C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785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4AAD74-27C7-4338-1856-C8337B8A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sz="4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音声を使ったアプリ</a:t>
            </a:r>
            <a:endParaRPr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4B75ED88-FC62-2735-6612-91D39D7287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0951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F228B0-BCCE-D483-78D1-A78C3F0C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音声アプリで利用できる制約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4BF76DC-6012-018E-D109-41362BCB6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3674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8398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F0C15333-E15D-4153-1A41-73DCABEB1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43943"/>
              </p:ext>
            </p:extLst>
          </p:nvPr>
        </p:nvGraphicFramePr>
        <p:xfrm>
          <a:off x="838200" y="1825625"/>
          <a:ext cx="10515600" cy="442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加算記号 4">
            <a:extLst>
              <a:ext uri="{FF2B5EF4-FFF2-40B4-BE49-F238E27FC236}">
                <a16:creationId xmlns:a16="http://schemas.microsoft.com/office/drawing/2014/main" id="{E6181E3F-9B6A-92C4-D180-549DE17BC4F0}"/>
              </a:ext>
            </a:extLst>
          </p:cNvPr>
          <p:cNvSpPr/>
          <p:nvPr/>
        </p:nvSpPr>
        <p:spPr>
          <a:xfrm>
            <a:off x="5204298" y="3079192"/>
            <a:ext cx="1449421" cy="1325563"/>
          </a:xfrm>
          <a:prstGeom prst="mathPlus">
            <a:avLst/>
          </a:prstGeom>
          <a:solidFill>
            <a:schemeClr val="bg2">
              <a:lumMod val="90000"/>
              <a:alpha val="5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D63BDA-A246-5BAD-24A1-C52356DE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視聴覚融合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8904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807180-9E6A-6657-0D2A-07CF1FC6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利用者・用途の変化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4D09FEE3-402D-FA57-1CED-E93AFAB0B0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013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図 6" descr="携帯電話を耳に当てている男性&#10;&#10;低い精度で自動的に生成された説明">
            <a:extLst>
              <a:ext uri="{FF2B5EF4-FFF2-40B4-BE49-F238E27FC236}">
                <a16:creationId xmlns:a16="http://schemas.microsoft.com/office/drawing/2014/main" id="{F353E7E4-E5AE-0254-FBAE-F19BF32EC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74741" y="1129554"/>
            <a:ext cx="3039034" cy="20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2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CC6E6F-8535-F965-DDC4-6B0A6EB5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関係モデルの変化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56C00E2A-BB41-8121-89E0-CB7AE6AE8A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3142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40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34D9899-AFAC-2529-968B-9CA9EB3E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ヒトが日常的にできること</a:t>
            </a:r>
          </a:p>
        </p:txBody>
      </p:sp>
      <p:graphicFrame>
        <p:nvGraphicFramePr>
          <p:cNvPr id="6" name="コンテンツ プレースホルダー 5">
            <a:extLst>
              <a:ext uri="{FF2B5EF4-FFF2-40B4-BE49-F238E27FC236}">
                <a16:creationId xmlns:a16="http://schemas.microsoft.com/office/drawing/2014/main" id="{41E816B1-C57A-5E0B-6EFC-30FF5983C1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537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72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86E2B2-4D29-3FDB-4081-C03DF5E0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活躍する生体機能の変化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EC6C4BC9-A4DD-D54D-8614-118489CBF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9032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378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08FE-0E53-30B9-A774-D6802CFE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操作モデル</a:t>
            </a: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0AA8B2DE-042C-EAC0-82DA-9F2FDA1819D5}"/>
              </a:ext>
            </a:extLst>
          </p:cNvPr>
          <p:cNvSpPr/>
          <p:nvPr/>
        </p:nvSpPr>
        <p:spPr>
          <a:xfrm>
            <a:off x="4316819" y="2452356"/>
            <a:ext cx="3434316" cy="10776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指示・命令</a:t>
            </a:r>
          </a:p>
        </p:txBody>
      </p:sp>
      <p:sp>
        <p:nvSpPr>
          <p:cNvPr id="5" name="矢印: 左 4">
            <a:extLst>
              <a:ext uri="{FF2B5EF4-FFF2-40B4-BE49-F238E27FC236}">
                <a16:creationId xmlns:a16="http://schemas.microsoft.com/office/drawing/2014/main" id="{DEBAAB76-CFAB-6A0F-CCF4-284A93C43090}"/>
              </a:ext>
            </a:extLst>
          </p:cNvPr>
          <p:cNvSpPr/>
          <p:nvPr/>
        </p:nvSpPr>
        <p:spPr>
          <a:xfrm>
            <a:off x="4079304" y="3951916"/>
            <a:ext cx="3478671" cy="1077654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結果</a:t>
            </a:r>
          </a:p>
        </p:txBody>
      </p:sp>
      <p:pic>
        <p:nvPicPr>
          <p:cNvPr id="7" name="Picture 2" descr="正座のイラスト（女性）">
            <a:extLst>
              <a:ext uri="{FF2B5EF4-FFF2-40B4-BE49-F238E27FC236}">
                <a16:creationId xmlns:a16="http://schemas.microsoft.com/office/drawing/2014/main" id="{3AFC2949-0D12-9304-63EE-C36DFF44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" y="1802441"/>
            <a:ext cx="3731585" cy="37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0EBFB8CA-75B7-F0D3-622A-28BF7F3B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060019" y="2282235"/>
            <a:ext cx="4880344" cy="31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8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08FE-0E53-30B9-A774-D6802CFE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操作モデルのリスク</a:t>
            </a:r>
            <a:endParaRPr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0AA8B2DE-042C-EAC0-82DA-9F2FDA1819D5}"/>
              </a:ext>
            </a:extLst>
          </p:cNvPr>
          <p:cNvSpPr/>
          <p:nvPr/>
        </p:nvSpPr>
        <p:spPr>
          <a:xfrm>
            <a:off x="4316819" y="2452356"/>
            <a:ext cx="3434316" cy="10776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指示・命令</a:t>
            </a:r>
          </a:p>
        </p:txBody>
      </p:sp>
      <p:sp>
        <p:nvSpPr>
          <p:cNvPr id="5" name="矢印: 左 4">
            <a:extLst>
              <a:ext uri="{FF2B5EF4-FFF2-40B4-BE49-F238E27FC236}">
                <a16:creationId xmlns:a16="http://schemas.microsoft.com/office/drawing/2014/main" id="{DEBAAB76-CFAB-6A0F-CCF4-284A93C43090}"/>
              </a:ext>
            </a:extLst>
          </p:cNvPr>
          <p:cNvSpPr/>
          <p:nvPr/>
        </p:nvSpPr>
        <p:spPr>
          <a:xfrm>
            <a:off x="4079304" y="3951916"/>
            <a:ext cx="3478671" cy="1077654"/>
          </a:xfrm>
          <a:prstGeom prst="leftArrow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結果</a:t>
            </a:r>
          </a:p>
        </p:txBody>
      </p:sp>
      <p:pic>
        <p:nvPicPr>
          <p:cNvPr id="7" name="Picture 2" descr="正座のイラスト（女性）">
            <a:extLst>
              <a:ext uri="{FF2B5EF4-FFF2-40B4-BE49-F238E27FC236}">
                <a16:creationId xmlns:a16="http://schemas.microsoft.com/office/drawing/2014/main" id="{3AFC2949-0D12-9304-63EE-C36DFF44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" y="1802441"/>
            <a:ext cx="3731585" cy="37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0EBFB8CA-75B7-F0D3-622A-28BF7F3B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060019" y="2282235"/>
            <a:ext cx="4880344" cy="3102049"/>
          </a:xfrm>
          <a:prstGeom prst="rect">
            <a:avLst/>
          </a:prstGeom>
        </p:spPr>
      </p:pic>
      <p:sp>
        <p:nvSpPr>
          <p:cNvPr id="3" name="矢印: 左 2">
            <a:extLst>
              <a:ext uri="{FF2B5EF4-FFF2-40B4-BE49-F238E27FC236}">
                <a16:creationId xmlns:a16="http://schemas.microsoft.com/office/drawing/2014/main" id="{7642F557-F42C-287C-2A29-45EC95651E2C}"/>
              </a:ext>
            </a:extLst>
          </p:cNvPr>
          <p:cNvSpPr/>
          <p:nvPr/>
        </p:nvSpPr>
        <p:spPr>
          <a:xfrm>
            <a:off x="4079304" y="4516016"/>
            <a:ext cx="3478671" cy="101801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隠された操作</a:t>
            </a:r>
            <a:endParaRPr kumimoji="1" lang="ja-JP" altLang="en-US" sz="28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80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08FE-0E53-30B9-A774-D6802CFE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会話モデル</a:t>
            </a:r>
          </a:p>
        </p:txBody>
      </p:sp>
      <p:sp>
        <p:nvSpPr>
          <p:cNvPr id="3" name="矢印: 左右 2">
            <a:extLst>
              <a:ext uri="{FF2B5EF4-FFF2-40B4-BE49-F238E27FC236}">
                <a16:creationId xmlns:a16="http://schemas.microsoft.com/office/drawing/2014/main" id="{EC973889-8670-46CE-D375-A1E5C61F6346}"/>
              </a:ext>
            </a:extLst>
          </p:cNvPr>
          <p:cNvSpPr/>
          <p:nvPr/>
        </p:nvSpPr>
        <p:spPr>
          <a:xfrm>
            <a:off x="4261884" y="3045508"/>
            <a:ext cx="3498112" cy="1325563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対話・やり取り</a:t>
            </a:r>
            <a:endParaRPr kumimoji="1" lang="ja-JP" altLang="en-US" sz="28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052" name="Picture 4" descr="表情のあるロボットのイラスト">
            <a:extLst>
              <a:ext uri="{FF2B5EF4-FFF2-40B4-BE49-F238E27FC236}">
                <a16:creationId xmlns:a16="http://schemas.microsoft.com/office/drawing/2014/main" id="{21358C30-43EF-586F-F03E-6848AA50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697" y="2182544"/>
            <a:ext cx="3051490" cy="30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正座のイラスト（女性）">
            <a:extLst>
              <a:ext uri="{FF2B5EF4-FFF2-40B4-BE49-F238E27FC236}">
                <a16:creationId xmlns:a16="http://schemas.microsoft.com/office/drawing/2014/main" id="{A84BC664-B76B-5711-2D13-5989123A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" y="1802441"/>
            <a:ext cx="3731585" cy="37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5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おもちゃのロボットのイラスト">
            <a:extLst>
              <a:ext uri="{FF2B5EF4-FFF2-40B4-BE49-F238E27FC236}">
                <a16:creationId xmlns:a16="http://schemas.microsoft.com/office/drawing/2014/main" id="{286209A5-0142-FDD9-8A37-DC0A9925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376" y="1755573"/>
            <a:ext cx="2950424" cy="39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金槌・トンカチのイラスト">
            <a:extLst>
              <a:ext uri="{FF2B5EF4-FFF2-40B4-BE49-F238E27FC236}">
                <a16:creationId xmlns:a16="http://schemas.microsoft.com/office/drawing/2014/main" id="{1F7D08EC-BBC8-FAD8-A0ED-4C5D4359A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218" y="2386946"/>
            <a:ext cx="2551759" cy="26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バンダナをつけた人のイラスト">
            <a:extLst>
              <a:ext uri="{FF2B5EF4-FFF2-40B4-BE49-F238E27FC236}">
                <a16:creationId xmlns:a16="http://schemas.microsoft.com/office/drawing/2014/main" id="{94C360ED-A4F8-F259-77B1-36AF3E6D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1" y="4698825"/>
            <a:ext cx="1740087" cy="195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0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D32C2A-6B01-96DA-63A1-9910CD07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意図の表現と実現</a:t>
            </a:r>
          </a:p>
        </p:txBody>
      </p:sp>
      <p:graphicFrame>
        <p:nvGraphicFramePr>
          <p:cNvPr id="10" name="図表 9">
            <a:extLst>
              <a:ext uri="{FF2B5EF4-FFF2-40B4-BE49-F238E27FC236}">
                <a16:creationId xmlns:a16="http://schemas.microsoft.com/office/drawing/2014/main" id="{8485FF61-1186-1C87-785E-C75A8E6AF1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817205"/>
              </p:ext>
            </p:extLst>
          </p:nvPr>
        </p:nvGraphicFramePr>
        <p:xfrm>
          <a:off x="1162049" y="1965960"/>
          <a:ext cx="9685021" cy="4246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10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114F45-3C75-F6C1-8033-9D644336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D3152899-95E9-C3ED-3A9A-B278EBEFF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1862931"/>
            <a:ext cx="3143250" cy="4276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コンテンツ プレースホルダー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6FA2AB7C-5065-6393-F4BD-08543AFA5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5" y="2015331"/>
            <a:ext cx="3143250" cy="4276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110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660</Words>
  <Application>Microsoft Office PowerPoint</Application>
  <PresentationFormat>ワイド画面</PresentationFormat>
  <Paragraphs>178</Paragraphs>
  <Slides>30</Slides>
  <Notes>2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BIZ UDPゴシック</vt:lpstr>
      <vt:lpstr>BIZ UDPゴシック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ヒトが日常的にできること</vt:lpstr>
      <vt:lpstr>操作モデル</vt:lpstr>
      <vt:lpstr>操作モデルのリスク</vt:lpstr>
      <vt:lpstr>会話モデル</vt:lpstr>
      <vt:lpstr>PowerPoint プレゼンテーション</vt:lpstr>
      <vt:lpstr>意図の表現と実現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操作モデル</vt:lpstr>
      <vt:lpstr>PowerPoint プレゼンテーション</vt:lpstr>
      <vt:lpstr>PowerPoint プレゼンテーション</vt:lpstr>
      <vt:lpstr>ユニコード6.0の絵文字の例</vt:lpstr>
      <vt:lpstr>「ドリルを買いにきた人が欲しいのは、ドリルではなく『穴』である」</vt:lpstr>
      <vt:lpstr>PowerPoint プレゼンテーション</vt:lpstr>
      <vt:lpstr>PowerPoint プレゼンテーション</vt:lpstr>
      <vt:lpstr>はさみ</vt:lpstr>
      <vt:lpstr>グラフィカルインターフェイスのアプリ</vt:lpstr>
      <vt:lpstr>音声を使ったアプリ</vt:lpstr>
      <vt:lpstr>音声アプリで利用できる制約</vt:lpstr>
      <vt:lpstr>視聴覚融合</vt:lpstr>
      <vt:lpstr>利用者・用途の変化</vt:lpstr>
      <vt:lpstr>関係モデルの変化</vt:lpstr>
      <vt:lpstr>活躍する生体機能の変化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佐藤 良治</dc:creator>
  <cp:lastModifiedBy>佐藤 良治</cp:lastModifiedBy>
  <cp:revision>5</cp:revision>
  <dcterms:created xsi:type="dcterms:W3CDTF">2022-07-18T08:06:06Z</dcterms:created>
  <dcterms:modified xsi:type="dcterms:W3CDTF">2022-08-26T01:31:28Z</dcterms:modified>
</cp:coreProperties>
</file>